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69" r:id="rId3"/>
    <p:sldId id="259" r:id="rId4"/>
    <p:sldId id="260" r:id="rId5"/>
    <p:sldId id="263" r:id="rId6"/>
    <p:sldId id="262" r:id="rId7"/>
    <p:sldId id="261" r:id="rId8"/>
    <p:sldId id="267" r:id="rId9"/>
    <p:sldId id="271" r:id="rId10"/>
    <p:sldId id="266" r:id="rId11"/>
    <p:sldId id="272" r:id="rId1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BB4207-7898-BE59-F31F-B3BFD7144982}" name="Ricardo Salas" initials="RS" userId="S::rsalas@ug.kth.se::1f235305-a9c8-4b1b-a4f6-fa5ddc6ca84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AE449A-EFBD-433B-82A0-78638576CA13}" v="93" dt="2025-10-16T12:11:12.88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Salas" userId="S::rsalas@ug.kth.se::1f235305-a9c8-4b1b-a4f6-fa5ddc6ca848" providerId="AD" clId="Web-{675557AC-BAF4-E2AF-98F7-68C14001AA5C}"/>
    <pc:docChg chg="addSld delSld modSld">
      <pc:chgData name="Ricardo Salas" userId="S::rsalas@ug.kth.se::1f235305-a9c8-4b1b-a4f6-fa5ddc6ca848" providerId="AD" clId="Web-{675557AC-BAF4-E2AF-98F7-68C14001AA5C}" dt="2025-10-14T10:40:28.506" v="907"/>
      <pc:docMkLst>
        <pc:docMk/>
      </pc:docMkLst>
      <pc:sldChg chg="addSp delSp modSp">
        <pc:chgData name="Ricardo Salas" userId="S::rsalas@ug.kth.se::1f235305-a9c8-4b1b-a4f6-fa5ddc6ca848" providerId="AD" clId="Web-{675557AC-BAF4-E2AF-98F7-68C14001AA5C}" dt="2025-10-14T10:36:02.506" v="880" actId="1076"/>
        <pc:sldMkLst>
          <pc:docMk/>
          <pc:sldMk cId="819135722" sldId="266"/>
        </pc:sldMkLst>
        <pc:spChg chg="mod">
          <ac:chgData name="Ricardo Salas" userId="S::rsalas@ug.kth.se::1f235305-a9c8-4b1b-a4f6-fa5ddc6ca848" providerId="AD" clId="Web-{675557AC-BAF4-E2AF-98F7-68C14001AA5C}" dt="2025-10-14T10:36:02.490" v="879" actId="1076"/>
          <ac:spMkLst>
            <pc:docMk/>
            <pc:sldMk cId="819135722" sldId="266"/>
            <ac:spMk id="3" creationId="{E43F6134-5549-A673-1FC2-CC0271861DD4}"/>
          </ac:spMkLst>
        </pc:spChg>
        <pc:spChg chg="mod">
          <ac:chgData name="Ricardo Salas" userId="S::rsalas@ug.kth.se::1f235305-a9c8-4b1b-a4f6-fa5ddc6ca848" providerId="AD" clId="Web-{675557AC-BAF4-E2AF-98F7-68C14001AA5C}" dt="2025-10-14T10:36:02.506" v="880" actId="1076"/>
          <ac:spMkLst>
            <pc:docMk/>
            <pc:sldMk cId="819135722" sldId="266"/>
            <ac:spMk id="4" creationId="{40C6DC5B-0CCF-6CA9-DCB5-5818947737CC}"/>
          </ac:spMkLst>
        </pc:spChg>
        <pc:spChg chg="add del mod">
          <ac:chgData name="Ricardo Salas" userId="S::rsalas@ug.kth.se::1f235305-a9c8-4b1b-a4f6-fa5ddc6ca848" providerId="AD" clId="Web-{675557AC-BAF4-E2AF-98F7-68C14001AA5C}" dt="2025-10-14T10:35:47.146" v="878"/>
          <ac:spMkLst>
            <pc:docMk/>
            <pc:sldMk cId="819135722" sldId="266"/>
            <ac:spMk id="5" creationId="{064DACC1-0A83-6F44-85CF-C95BDA6EF3D6}"/>
          </ac:spMkLst>
        </pc:spChg>
      </pc:sldChg>
      <pc:sldChg chg="modNotes">
        <pc:chgData name="Ricardo Salas" userId="S::rsalas@ug.kth.se::1f235305-a9c8-4b1b-a4f6-fa5ddc6ca848" providerId="AD" clId="Web-{675557AC-BAF4-E2AF-98F7-68C14001AA5C}" dt="2025-10-14T10:40:28.506" v="907"/>
        <pc:sldMkLst>
          <pc:docMk/>
          <pc:sldMk cId="395805101" sldId="267"/>
        </pc:sldMkLst>
      </pc:sldChg>
      <pc:sldChg chg="modSp del">
        <pc:chgData name="Ricardo Salas" userId="S::rsalas@ug.kth.se::1f235305-a9c8-4b1b-a4f6-fa5ddc6ca848" providerId="AD" clId="Web-{675557AC-BAF4-E2AF-98F7-68C14001AA5C}" dt="2025-10-14T10:35:25.396" v="873"/>
        <pc:sldMkLst>
          <pc:docMk/>
          <pc:sldMk cId="1395569498" sldId="270"/>
        </pc:sldMkLst>
      </pc:sldChg>
      <pc:sldChg chg="addSp delSp modSp add replId modNotes">
        <pc:chgData name="Ricardo Salas" userId="S::rsalas@ug.kth.se::1f235305-a9c8-4b1b-a4f6-fa5ddc6ca848" providerId="AD" clId="Web-{675557AC-BAF4-E2AF-98F7-68C14001AA5C}" dt="2025-10-14T10:40:14.771" v="906" actId="1076"/>
        <pc:sldMkLst>
          <pc:docMk/>
          <pc:sldMk cId="3792040738" sldId="271"/>
        </pc:sldMkLst>
        <pc:spChg chg="add mod">
          <ac:chgData name="Ricardo Salas" userId="S::rsalas@ug.kth.se::1f235305-a9c8-4b1b-a4f6-fa5ddc6ca848" providerId="AD" clId="Web-{675557AC-BAF4-E2AF-98F7-68C14001AA5C}" dt="2025-10-14T10:35:13.818" v="859" actId="1076"/>
          <ac:spMkLst>
            <pc:docMk/>
            <pc:sldMk cId="3792040738" sldId="271"/>
            <ac:spMk id="10" creationId="{FDB52B32-C654-A8D2-7999-B7BA13F2F0FD}"/>
          </ac:spMkLst>
        </pc:spChg>
        <pc:spChg chg="add mod">
          <ac:chgData name="Ricardo Salas" userId="S::rsalas@ug.kth.se::1f235305-a9c8-4b1b-a4f6-fa5ddc6ca848" providerId="AD" clId="Web-{675557AC-BAF4-E2AF-98F7-68C14001AA5C}" dt="2025-10-14T10:35:13.834" v="860" actId="1076"/>
          <ac:spMkLst>
            <pc:docMk/>
            <pc:sldMk cId="3792040738" sldId="271"/>
            <ac:spMk id="12" creationId="{F27A43DA-C2EC-F00D-0122-AB6FC4120392}"/>
          </ac:spMkLst>
        </pc:spChg>
        <pc:spChg chg="add mod">
          <ac:chgData name="Ricardo Salas" userId="S::rsalas@ug.kth.se::1f235305-a9c8-4b1b-a4f6-fa5ddc6ca848" providerId="AD" clId="Web-{675557AC-BAF4-E2AF-98F7-68C14001AA5C}" dt="2025-10-14T10:35:13.834" v="861" actId="1076"/>
          <ac:spMkLst>
            <pc:docMk/>
            <pc:sldMk cId="3792040738" sldId="271"/>
            <ac:spMk id="14" creationId="{FC39AAA0-E443-9160-3B34-7703752C0612}"/>
          </ac:spMkLst>
        </pc:spChg>
        <pc:spChg chg="add mod">
          <ac:chgData name="Ricardo Salas" userId="S::rsalas@ug.kth.se::1f235305-a9c8-4b1b-a4f6-fa5ddc6ca848" providerId="AD" clId="Web-{675557AC-BAF4-E2AF-98F7-68C14001AA5C}" dt="2025-10-14T10:35:13.850" v="862" actId="1076"/>
          <ac:spMkLst>
            <pc:docMk/>
            <pc:sldMk cId="3792040738" sldId="271"/>
            <ac:spMk id="16" creationId="{8EE2C5A8-90B2-42D1-8A27-151EE5158BCC}"/>
          </ac:spMkLst>
        </pc:spChg>
        <pc:spChg chg="add mod">
          <ac:chgData name="Ricardo Salas" userId="S::rsalas@ug.kth.se::1f235305-a9c8-4b1b-a4f6-fa5ddc6ca848" providerId="AD" clId="Web-{675557AC-BAF4-E2AF-98F7-68C14001AA5C}" dt="2025-10-14T10:39:06.396" v="899" actId="20577"/>
          <ac:spMkLst>
            <pc:docMk/>
            <pc:sldMk cId="3792040738" sldId="271"/>
            <ac:spMk id="18" creationId="{7BD4B858-E175-B086-D4B7-272F461D4BD5}"/>
          </ac:spMkLst>
        </pc:spChg>
        <pc:spChg chg="add mod">
          <ac:chgData name="Ricardo Salas" userId="S::rsalas@ug.kth.se::1f235305-a9c8-4b1b-a4f6-fa5ddc6ca848" providerId="AD" clId="Web-{675557AC-BAF4-E2AF-98F7-68C14001AA5C}" dt="2025-10-14T10:37:56.396" v="889" actId="1076"/>
          <ac:spMkLst>
            <pc:docMk/>
            <pc:sldMk cId="3792040738" sldId="271"/>
            <ac:spMk id="22" creationId="{762DC173-4EED-E121-189F-51463977F959}"/>
          </ac:spMkLst>
        </pc:spChg>
        <pc:spChg chg="add mod">
          <ac:chgData name="Ricardo Salas" userId="S::rsalas@ug.kth.se::1f235305-a9c8-4b1b-a4f6-fa5ddc6ca848" providerId="AD" clId="Web-{675557AC-BAF4-E2AF-98F7-68C14001AA5C}" dt="2025-10-14T10:35:13.881" v="865" actId="1076"/>
          <ac:spMkLst>
            <pc:docMk/>
            <pc:sldMk cId="3792040738" sldId="271"/>
            <ac:spMk id="26" creationId="{AC772F99-56EC-31BC-F71A-A94165955A64}"/>
          </ac:spMkLst>
        </pc:spChg>
        <pc:spChg chg="add mod">
          <ac:chgData name="Ricardo Salas" userId="S::rsalas@ug.kth.se::1f235305-a9c8-4b1b-a4f6-fa5ddc6ca848" providerId="AD" clId="Web-{675557AC-BAF4-E2AF-98F7-68C14001AA5C}" dt="2025-10-14T10:37:59.162" v="890" actId="1076"/>
          <ac:spMkLst>
            <pc:docMk/>
            <pc:sldMk cId="3792040738" sldId="271"/>
            <ac:spMk id="30" creationId="{B4CCA0CA-3B28-3F25-D4A9-01E6BE7E2A0E}"/>
          </ac:spMkLst>
        </pc:spChg>
        <pc:spChg chg="add mod">
          <ac:chgData name="Ricardo Salas" userId="S::rsalas@ug.kth.se::1f235305-a9c8-4b1b-a4f6-fa5ddc6ca848" providerId="AD" clId="Web-{675557AC-BAF4-E2AF-98F7-68C14001AA5C}" dt="2025-10-14T10:38:08.053" v="892" actId="1076"/>
          <ac:spMkLst>
            <pc:docMk/>
            <pc:sldMk cId="3792040738" sldId="271"/>
            <ac:spMk id="34" creationId="{E4E8FB12-3714-4FA8-A4E1-7BD70F4314EF}"/>
          </ac:spMkLst>
        </pc:spChg>
        <pc:spChg chg="add mod">
          <ac:chgData name="Ricardo Salas" userId="S::rsalas@ug.kth.se::1f235305-a9c8-4b1b-a4f6-fa5ddc6ca848" providerId="AD" clId="Web-{675557AC-BAF4-E2AF-98F7-68C14001AA5C}" dt="2025-10-14T10:35:13.943" v="872" actId="1076"/>
          <ac:spMkLst>
            <pc:docMk/>
            <pc:sldMk cId="3792040738" sldId="271"/>
            <ac:spMk id="44" creationId="{0367D081-F74A-46EA-B72C-B8BAFC1CD8A2}"/>
          </ac:spMkLst>
        </pc:spChg>
        <pc:picChg chg="add mod">
          <ac:chgData name="Ricardo Salas" userId="S::rsalas@ug.kth.se::1f235305-a9c8-4b1b-a4f6-fa5ddc6ca848" providerId="AD" clId="Web-{675557AC-BAF4-E2AF-98F7-68C14001AA5C}" dt="2025-10-14T10:37:11.865" v="884" actId="1076"/>
          <ac:picMkLst>
            <pc:docMk/>
            <pc:sldMk cId="3792040738" sldId="271"/>
            <ac:picMk id="45" creationId="{3BB546E1-3C76-82B8-B8DE-B54469985A4B}"/>
          </ac:picMkLst>
        </pc:picChg>
        <pc:picChg chg="add mod">
          <ac:chgData name="Ricardo Salas" userId="S::rsalas@ug.kth.se::1f235305-a9c8-4b1b-a4f6-fa5ddc6ca848" providerId="AD" clId="Web-{675557AC-BAF4-E2AF-98F7-68C14001AA5C}" dt="2025-10-14T10:38:02.006" v="891" actId="1076"/>
          <ac:picMkLst>
            <pc:docMk/>
            <pc:sldMk cId="3792040738" sldId="271"/>
            <ac:picMk id="46" creationId="{3C50F266-ED29-7557-D533-BC9D57E6907B}"/>
          </ac:picMkLst>
        </pc:picChg>
        <pc:picChg chg="add mod">
          <ac:chgData name="Ricardo Salas" userId="S::rsalas@ug.kth.se::1f235305-a9c8-4b1b-a4f6-fa5ddc6ca848" providerId="AD" clId="Web-{675557AC-BAF4-E2AF-98F7-68C14001AA5C}" dt="2025-10-14T10:39:42.006" v="903" actId="1076"/>
          <ac:picMkLst>
            <pc:docMk/>
            <pc:sldMk cId="3792040738" sldId="271"/>
            <ac:picMk id="47" creationId="{651EC3F6-767E-85D9-59AB-5BDCCD39DBD3}"/>
          </ac:picMkLst>
        </pc:picChg>
        <pc:picChg chg="add mod">
          <ac:chgData name="Ricardo Salas" userId="S::rsalas@ug.kth.se::1f235305-a9c8-4b1b-a4f6-fa5ddc6ca848" providerId="AD" clId="Web-{675557AC-BAF4-E2AF-98F7-68C14001AA5C}" dt="2025-10-14T10:40:14.771" v="906" actId="1076"/>
          <ac:picMkLst>
            <pc:docMk/>
            <pc:sldMk cId="3792040738" sldId="271"/>
            <ac:picMk id="48" creationId="{B09A2DCF-406D-45DF-7223-34086D93A885}"/>
          </ac:picMkLst>
        </pc:picChg>
      </pc:sldChg>
      <pc:sldChg chg="add del">
        <pc:chgData name="Ricardo Salas" userId="S::rsalas@ug.kth.se::1f235305-a9c8-4b1b-a4f6-fa5ddc6ca848" providerId="AD" clId="Web-{675557AC-BAF4-E2AF-98F7-68C14001AA5C}" dt="2025-10-14T10:11:41.445" v="388"/>
        <pc:sldMkLst>
          <pc:docMk/>
          <pc:sldMk cId="1374010734" sldId="345"/>
        </pc:sldMkLst>
      </pc:sldChg>
      <pc:sldMasterChg chg="addSldLayout">
        <pc:chgData name="Ricardo Salas" userId="S::rsalas@ug.kth.se::1f235305-a9c8-4b1b-a4f6-fa5ddc6ca848" providerId="AD" clId="Web-{675557AC-BAF4-E2AF-98F7-68C14001AA5C}" dt="2025-10-14T10:11:26.930" v="353"/>
        <pc:sldMasterMkLst>
          <pc:docMk/>
          <pc:sldMasterMk cId="1546290042" sldId="2147483660"/>
        </pc:sldMasterMkLst>
        <pc:sldLayoutChg chg="add">
          <pc:chgData name="Ricardo Salas" userId="S::rsalas@ug.kth.se::1f235305-a9c8-4b1b-a4f6-fa5ddc6ca848" providerId="AD" clId="Web-{675557AC-BAF4-E2AF-98F7-68C14001AA5C}" dt="2025-10-14T10:11:26.930" v="353"/>
          <pc:sldLayoutMkLst>
            <pc:docMk/>
            <pc:sldMasterMk cId="1546290042" sldId="2147483660"/>
            <pc:sldLayoutMk cId="604521440" sldId="2147483708"/>
          </pc:sldLayoutMkLst>
        </pc:sldLayoutChg>
      </pc:sldMasterChg>
    </pc:docChg>
  </pc:docChgLst>
  <pc:docChgLst>
    <pc:chgData name="Ricardo Salas" userId="S::rsalas@ug.kth.se::1f235305-a9c8-4b1b-a4f6-fa5ddc6ca848" providerId="AD" clId="Web-{FFE23786-D752-5D82-F556-D69B853D9361}"/>
    <pc:docChg chg="addSld modSld">
      <pc:chgData name="Ricardo Salas" userId="S::rsalas@ug.kth.se::1f235305-a9c8-4b1b-a4f6-fa5ddc6ca848" providerId="AD" clId="Web-{FFE23786-D752-5D82-F556-D69B853D9361}" dt="2025-10-12T23:01:31.951" v="144" actId="1076"/>
      <pc:docMkLst>
        <pc:docMk/>
      </pc:docMkLst>
      <pc:sldChg chg="addSp delSp modSp add replId addAnim delAnim">
        <pc:chgData name="Ricardo Salas" userId="S::rsalas@ug.kth.se::1f235305-a9c8-4b1b-a4f6-fa5ddc6ca848" providerId="AD" clId="Web-{FFE23786-D752-5D82-F556-D69B853D9361}" dt="2025-10-12T23:01:31.951" v="144" actId="1076"/>
        <pc:sldMkLst>
          <pc:docMk/>
          <pc:sldMk cId="395805101" sldId="267"/>
        </pc:sldMkLst>
        <pc:spChg chg="mod">
          <ac:chgData name="Ricardo Salas" userId="S::rsalas@ug.kth.se::1f235305-a9c8-4b1b-a4f6-fa5ddc6ca848" providerId="AD" clId="Web-{FFE23786-D752-5D82-F556-D69B853D9361}" dt="2025-10-12T22:09:20.685" v="12" actId="20577"/>
          <ac:spMkLst>
            <pc:docMk/>
            <pc:sldMk cId="395805101" sldId="267"/>
            <ac:spMk id="2" creationId="{CB9CB009-D539-F753-C1E8-103EE923CCBD}"/>
          </ac:spMkLst>
        </pc:spChg>
        <pc:spChg chg="mod">
          <ac:chgData name="Ricardo Salas" userId="S::rsalas@ug.kth.se::1f235305-a9c8-4b1b-a4f6-fa5ddc6ca848" providerId="AD" clId="Web-{FFE23786-D752-5D82-F556-D69B853D9361}" dt="2025-10-12T22:41:00.491" v="133" actId="20577"/>
          <ac:spMkLst>
            <pc:docMk/>
            <pc:sldMk cId="395805101" sldId="267"/>
            <ac:spMk id="3" creationId="{E3739C05-FB14-7891-3AA0-1766679482AB}"/>
          </ac:spMkLst>
        </pc:spChg>
        <pc:picChg chg="add mod">
          <ac:chgData name="Ricardo Salas" userId="S::rsalas@ug.kth.se::1f235305-a9c8-4b1b-a4f6-fa5ddc6ca848" providerId="AD" clId="Web-{FFE23786-D752-5D82-F556-D69B853D9361}" dt="2025-10-12T23:01:31.951" v="144" actId="1076"/>
          <ac:picMkLst>
            <pc:docMk/>
            <pc:sldMk cId="395805101" sldId="267"/>
            <ac:picMk id="5" creationId="{4BC11ED9-967E-11C3-5725-F5C089C75079}"/>
          </ac:picMkLst>
        </pc:picChg>
        <pc:picChg chg="add mod">
          <ac:chgData name="Ricardo Salas" userId="S::rsalas@ug.kth.se::1f235305-a9c8-4b1b-a4f6-fa5ddc6ca848" providerId="AD" clId="Web-{FFE23786-D752-5D82-F556-D69B853D9361}" dt="2025-10-12T22:20:11.622" v="117" actId="1076"/>
          <ac:picMkLst>
            <pc:docMk/>
            <pc:sldMk cId="395805101" sldId="267"/>
            <ac:picMk id="6" creationId="{37821987-5448-EACC-749C-DB073DBE1FAC}"/>
          </ac:picMkLst>
        </pc:picChg>
        <pc:picChg chg="add mod">
          <ac:chgData name="Ricardo Salas" userId="S::rsalas@ug.kth.se::1f235305-a9c8-4b1b-a4f6-fa5ddc6ca848" providerId="AD" clId="Web-{FFE23786-D752-5D82-F556-D69B853D9361}" dt="2025-10-12T22:22:16.701" v="125" actId="1076"/>
          <ac:picMkLst>
            <pc:docMk/>
            <pc:sldMk cId="395805101" sldId="267"/>
            <ac:picMk id="9" creationId="{D7B377DA-F949-9167-EE02-EB1CF01515E0}"/>
          </ac:picMkLst>
        </pc:picChg>
      </pc:sldChg>
    </pc:docChg>
  </pc:docChgLst>
  <pc:docChgLst>
    <pc:chgData name="Ricardo Salas" userId="S::rsalas@ug.kth.se::1f235305-a9c8-4b1b-a4f6-fa5ddc6ca848" providerId="AD" clId="Web-{E4FCCAE6-599A-344C-29EC-6F1F65D9EADE}"/>
    <pc:docChg chg="modSld">
      <pc:chgData name="Ricardo Salas" userId="S::rsalas@ug.kth.se::1f235305-a9c8-4b1b-a4f6-fa5ddc6ca848" providerId="AD" clId="Web-{E4FCCAE6-599A-344C-29EC-6F1F65D9EADE}" dt="2025-10-13T12:40:41.288" v="0" actId="1076"/>
      <pc:docMkLst>
        <pc:docMk/>
      </pc:docMkLst>
      <pc:sldChg chg="modSp">
        <pc:chgData name="Ricardo Salas" userId="S::rsalas@ug.kth.se::1f235305-a9c8-4b1b-a4f6-fa5ddc6ca848" providerId="AD" clId="Web-{E4FCCAE6-599A-344C-29EC-6F1F65D9EADE}" dt="2025-10-13T12:40:41.288" v="0" actId="1076"/>
        <pc:sldMkLst>
          <pc:docMk/>
          <pc:sldMk cId="395805101" sldId="267"/>
        </pc:sldMkLst>
        <pc:picChg chg="mod">
          <ac:chgData name="Ricardo Salas" userId="S::rsalas@ug.kth.se::1f235305-a9c8-4b1b-a4f6-fa5ddc6ca848" providerId="AD" clId="Web-{E4FCCAE6-599A-344C-29EC-6F1F65D9EADE}" dt="2025-10-13T12:40:41.288" v="0" actId="1076"/>
          <ac:picMkLst>
            <pc:docMk/>
            <pc:sldMk cId="395805101" sldId="267"/>
            <ac:picMk id="5" creationId="{4BC11ED9-967E-11C3-5725-F5C089C75079}"/>
          </ac:picMkLst>
        </pc:picChg>
      </pc:sldChg>
    </pc:docChg>
  </pc:docChgLst>
  <pc:docChgLst>
    <pc:chgData name="Casper Blok" userId="S::cblok@ug.kth.se::8c656070-818c-4350-a5b2-2afe0731ae2e" providerId="AD" clId="Web-{D14EC85D-10FC-942B-85E9-20B9A45FE03A}"/>
    <pc:docChg chg="modSld">
      <pc:chgData name="Casper Blok" userId="S::cblok@ug.kth.se::8c656070-818c-4350-a5b2-2afe0731ae2e" providerId="AD" clId="Web-{D14EC85D-10FC-942B-85E9-20B9A45FE03A}" dt="2025-10-13T08:57:22.848" v="28"/>
      <pc:docMkLst>
        <pc:docMk/>
      </pc:docMkLst>
      <pc:sldChg chg="addSp delSp modSp">
        <pc:chgData name="Casper Blok" userId="S::cblok@ug.kth.se::8c656070-818c-4350-a5b2-2afe0731ae2e" providerId="AD" clId="Web-{D14EC85D-10FC-942B-85E9-20B9A45FE03A}" dt="2025-10-13T08:57:22.848" v="28"/>
        <pc:sldMkLst>
          <pc:docMk/>
          <pc:sldMk cId="1829002944" sldId="261"/>
        </pc:sldMkLst>
        <pc:spChg chg="mod">
          <ac:chgData name="Casper Blok" userId="S::cblok@ug.kth.se::8c656070-818c-4350-a5b2-2afe0731ae2e" providerId="AD" clId="Web-{D14EC85D-10FC-942B-85E9-20B9A45FE03A}" dt="2025-10-13T08:57:18.269" v="26" actId="20577"/>
          <ac:spMkLst>
            <pc:docMk/>
            <pc:sldMk cId="1829002944" sldId="261"/>
            <ac:spMk id="3" creationId="{0EFB9139-CCB8-2A77-7072-30A249D099B2}"/>
          </ac:spMkLst>
        </pc:spChg>
      </pc:sldChg>
      <pc:sldChg chg="modSp">
        <pc:chgData name="Casper Blok" userId="S::cblok@ug.kth.se::8c656070-818c-4350-a5b2-2afe0731ae2e" providerId="AD" clId="Web-{D14EC85D-10FC-942B-85E9-20B9A45FE03A}" dt="2025-10-13T08:31:09.467" v="1" actId="20577"/>
        <pc:sldMkLst>
          <pc:docMk/>
          <pc:sldMk cId="395805101" sldId="267"/>
        </pc:sldMkLst>
        <pc:spChg chg="mod">
          <ac:chgData name="Casper Blok" userId="S::cblok@ug.kth.se::8c656070-818c-4350-a5b2-2afe0731ae2e" providerId="AD" clId="Web-{D14EC85D-10FC-942B-85E9-20B9A45FE03A}" dt="2025-10-13T08:31:09.467" v="1" actId="20577"/>
          <ac:spMkLst>
            <pc:docMk/>
            <pc:sldMk cId="395805101" sldId="267"/>
            <ac:spMk id="3" creationId="{E3739C05-FB14-7891-3AA0-1766679482AB}"/>
          </ac:spMkLst>
        </pc:spChg>
      </pc:sldChg>
    </pc:docChg>
  </pc:docChgLst>
  <pc:docChgLst>
    <pc:chgData name="Casper Blok" userId="S::cblok@ug.kth.se::8c656070-818c-4350-a5b2-2afe0731ae2e" providerId="AD" clId="Web-{9786FDF1-6D47-4A65-F175-608D170A7639}"/>
    <pc:docChg chg="modSld">
      <pc:chgData name="Casper Blok" userId="S::cblok@ug.kth.se::8c656070-818c-4350-a5b2-2afe0731ae2e" providerId="AD" clId="Web-{9786FDF1-6D47-4A65-F175-608D170A7639}" dt="2025-10-14T09:34:26.798" v="8" actId="20577"/>
      <pc:docMkLst>
        <pc:docMk/>
      </pc:docMkLst>
      <pc:sldChg chg="modSp">
        <pc:chgData name="Casper Blok" userId="S::cblok@ug.kth.se::8c656070-818c-4350-a5b2-2afe0731ae2e" providerId="AD" clId="Web-{9786FDF1-6D47-4A65-F175-608D170A7639}" dt="2025-10-14T09:34:26.798" v="8" actId="20577"/>
        <pc:sldMkLst>
          <pc:docMk/>
          <pc:sldMk cId="1829002944" sldId="261"/>
        </pc:sldMkLst>
        <pc:spChg chg="mod">
          <ac:chgData name="Casper Blok" userId="S::cblok@ug.kth.se::8c656070-818c-4350-a5b2-2afe0731ae2e" providerId="AD" clId="Web-{9786FDF1-6D47-4A65-F175-608D170A7639}" dt="2025-10-14T09:34:26.798" v="8" actId="20577"/>
          <ac:spMkLst>
            <pc:docMk/>
            <pc:sldMk cId="1829002944" sldId="261"/>
            <ac:spMk id="3" creationId="{0EFB9139-CCB8-2A77-7072-30A249D099B2}"/>
          </ac:spMkLst>
        </pc:spChg>
      </pc:sldChg>
    </pc:docChg>
  </pc:docChgLst>
  <pc:docChgLst>
    <pc:chgData name="Casper Blok" userId="S::cblok@ug.kth.se::8c656070-818c-4350-a5b2-2afe0731ae2e" providerId="AD" clId="Web-{1DB6FAAD-C798-9D87-EBDD-98CB992CFD09}"/>
    <pc:docChg chg="modSld">
      <pc:chgData name="Casper Blok" userId="S::cblok@ug.kth.se::8c656070-818c-4350-a5b2-2afe0731ae2e" providerId="AD" clId="Web-{1DB6FAAD-C798-9D87-EBDD-98CB992CFD09}" dt="2025-10-13T13:36:40.522" v="9" actId="1076"/>
      <pc:docMkLst>
        <pc:docMk/>
      </pc:docMkLst>
      <pc:sldChg chg="addSp delSp modSp">
        <pc:chgData name="Casper Blok" userId="S::cblok@ug.kth.se::8c656070-818c-4350-a5b2-2afe0731ae2e" providerId="AD" clId="Web-{1DB6FAAD-C798-9D87-EBDD-98CB992CFD09}" dt="2025-10-13T13:36:40.522" v="9" actId="1076"/>
        <pc:sldMkLst>
          <pc:docMk/>
          <pc:sldMk cId="1829002944" sldId="261"/>
        </pc:sldMkLst>
        <pc:picChg chg="add mod">
          <ac:chgData name="Casper Blok" userId="S::cblok@ug.kth.se::8c656070-818c-4350-a5b2-2afe0731ae2e" providerId="AD" clId="Web-{1DB6FAAD-C798-9D87-EBDD-98CB992CFD09}" dt="2025-10-13T13:36:28.600" v="6" actId="1076"/>
          <ac:picMkLst>
            <pc:docMk/>
            <pc:sldMk cId="1829002944" sldId="261"/>
            <ac:picMk id="6" creationId="{CFEA227D-DE42-537B-7704-7C0E076162E2}"/>
          </ac:picMkLst>
        </pc:picChg>
        <pc:picChg chg="mod">
          <ac:chgData name="Casper Blok" userId="S::cblok@ug.kth.se::8c656070-818c-4350-a5b2-2afe0731ae2e" providerId="AD" clId="Web-{1DB6FAAD-C798-9D87-EBDD-98CB992CFD09}" dt="2025-10-13T13:36:40.522" v="9" actId="1076"/>
          <ac:picMkLst>
            <pc:docMk/>
            <pc:sldMk cId="1829002944" sldId="261"/>
            <ac:picMk id="7" creationId="{8DCB0924-F88D-3535-3B77-149D284CD350}"/>
          </ac:picMkLst>
        </pc:picChg>
        <pc:picChg chg="add mod">
          <ac:chgData name="Casper Blok" userId="S::cblok@ug.kth.se::8c656070-818c-4350-a5b2-2afe0731ae2e" providerId="AD" clId="Web-{1DB6FAAD-C798-9D87-EBDD-98CB992CFD09}" dt="2025-10-13T13:36:26.522" v="5" actId="1076"/>
          <ac:picMkLst>
            <pc:docMk/>
            <pc:sldMk cId="1829002944" sldId="261"/>
            <ac:picMk id="8" creationId="{E5533191-9DF6-F624-3A89-530841CD0DC9}"/>
          </ac:picMkLst>
        </pc:picChg>
      </pc:sldChg>
    </pc:docChg>
  </pc:docChgLst>
  <pc:docChgLst>
    <pc:chgData name="Ricardo Salas" userId="S::rsalas@ug.kth.se::1f235305-a9c8-4b1b-a4f6-fa5ddc6ca848" providerId="AD" clId="Web-{B76612D2-492F-6A31-7280-E206D97F7F15}"/>
    <pc:docChg chg="modSld sldOrd">
      <pc:chgData name="Ricardo Salas" userId="S::rsalas@ug.kth.se::1f235305-a9c8-4b1b-a4f6-fa5ddc6ca848" providerId="AD" clId="Web-{B76612D2-492F-6A31-7280-E206D97F7F15}" dt="2025-10-13T12:40:12.825" v="5"/>
      <pc:docMkLst>
        <pc:docMk/>
      </pc:docMkLst>
      <pc:sldChg chg="modSp ord">
        <pc:chgData name="Ricardo Salas" userId="S::rsalas@ug.kth.se::1f235305-a9c8-4b1b-a4f6-fa5ddc6ca848" providerId="AD" clId="Web-{B76612D2-492F-6A31-7280-E206D97F7F15}" dt="2025-10-13T12:40:12.825" v="5"/>
        <pc:sldMkLst>
          <pc:docMk/>
          <pc:sldMk cId="395805101" sldId="267"/>
        </pc:sldMkLst>
        <pc:spChg chg="mod">
          <ac:chgData name="Ricardo Salas" userId="S::rsalas@ug.kth.se::1f235305-a9c8-4b1b-a4f6-fa5ddc6ca848" providerId="AD" clId="Web-{B76612D2-492F-6A31-7280-E206D97F7F15}" dt="2025-10-13T12:40:10.497" v="4" actId="20577"/>
          <ac:spMkLst>
            <pc:docMk/>
            <pc:sldMk cId="395805101" sldId="267"/>
            <ac:spMk id="2" creationId="{CB9CB009-D539-F753-C1E8-103EE923CCBD}"/>
          </ac:spMkLst>
        </pc:spChg>
      </pc:sldChg>
    </pc:docChg>
  </pc:docChgLst>
  <pc:docChgLst>
    <pc:chgData name="Noah Vastmans" userId="e7ab2996-e382-409e-8e63-33f1961b8a08" providerId="ADAL" clId="{F2E10CE4-5B71-44F0-8D12-10BDDCD17B5B}"/>
    <pc:docChg chg="custSel addSld delSld modSld sldOrd">
      <pc:chgData name="Noah Vastmans" userId="e7ab2996-e382-409e-8e63-33f1961b8a08" providerId="ADAL" clId="{F2E10CE4-5B71-44F0-8D12-10BDDCD17B5B}" dt="2025-10-16T12:11:41.420" v="271" actId="14100"/>
      <pc:docMkLst>
        <pc:docMk/>
      </pc:docMkLst>
      <pc:sldChg chg="modSp mod">
        <pc:chgData name="Noah Vastmans" userId="e7ab2996-e382-409e-8e63-33f1961b8a08" providerId="ADAL" clId="{F2E10CE4-5B71-44F0-8D12-10BDDCD17B5B}" dt="2025-10-14T09:36:33.633" v="178" actId="20577"/>
        <pc:sldMkLst>
          <pc:docMk/>
          <pc:sldMk cId="2705322860" sldId="256"/>
        </pc:sldMkLst>
        <pc:spChg chg="mod">
          <ac:chgData name="Noah Vastmans" userId="e7ab2996-e382-409e-8e63-33f1961b8a08" providerId="ADAL" clId="{F2E10CE4-5B71-44F0-8D12-10BDDCD17B5B}" dt="2025-10-14T09:36:33.633" v="178" actId="20577"/>
          <ac:spMkLst>
            <pc:docMk/>
            <pc:sldMk cId="2705322860" sldId="256"/>
            <ac:spMk id="2" creationId="{572829B5-4D79-3848-9BDD-EDA01DA33445}"/>
          </ac:spMkLst>
        </pc:spChg>
      </pc:sldChg>
      <pc:sldChg chg="addSp delSp modSp mod delAnim modAnim modNotesTx">
        <pc:chgData name="Noah Vastmans" userId="e7ab2996-e382-409e-8e63-33f1961b8a08" providerId="ADAL" clId="{F2E10CE4-5B71-44F0-8D12-10BDDCD17B5B}" dt="2025-10-16T12:11:41.420" v="271" actId="14100"/>
        <pc:sldMkLst>
          <pc:docMk/>
          <pc:sldMk cId="1829002944" sldId="261"/>
        </pc:sldMkLst>
        <pc:picChg chg="add del mod">
          <ac:chgData name="Noah Vastmans" userId="e7ab2996-e382-409e-8e63-33f1961b8a08" providerId="ADAL" clId="{F2E10CE4-5B71-44F0-8D12-10BDDCD17B5B}" dt="2025-10-16T12:08:32.942" v="263" actId="478"/>
          <ac:picMkLst>
            <pc:docMk/>
            <pc:sldMk cId="1829002944" sldId="261"/>
            <ac:picMk id="4" creationId="{5C8AF462-D73F-66D8-A650-D66F4818817B}"/>
          </ac:picMkLst>
        </pc:picChg>
        <pc:picChg chg="add mod">
          <ac:chgData name="Noah Vastmans" userId="e7ab2996-e382-409e-8e63-33f1961b8a08" providerId="ADAL" clId="{F2E10CE4-5B71-44F0-8D12-10BDDCD17B5B}" dt="2025-10-16T12:11:41.420" v="271" actId="14100"/>
          <ac:picMkLst>
            <pc:docMk/>
            <pc:sldMk cId="1829002944" sldId="261"/>
            <ac:picMk id="9" creationId="{6AC5D7A4-114E-8F33-D51A-D37DD3675CD9}"/>
          </ac:picMkLst>
        </pc:picChg>
      </pc:sldChg>
      <pc:sldChg chg="modSp mod">
        <pc:chgData name="Noah Vastmans" userId="e7ab2996-e382-409e-8e63-33f1961b8a08" providerId="ADAL" clId="{F2E10CE4-5B71-44F0-8D12-10BDDCD17B5B}" dt="2025-10-14T08:04:01.763" v="51" actId="20577"/>
        <pc:sldMkLst>
          <pc:docMk/>
          <pc:sldMk cId="3092064947" sldId="263"/>
        </pc:sldMkLst>
        <pc:spChg chg="mod">
          <ac:chgData name="Noah Vastmans" userId="e7ab2996-e382-409e-8e63-33f1961b8a08" providerId="ADAL" clId="{F2E10CE4-5B71-44F0-8D12-10BDDCD17B5B}" dt="2025-10-14T08:04:01.763" v="51" actId="20577"/>
          <ac:spMkLst>
            <pc:docMk/>
            <pc:sldMk cId="3092064947" sldId="263"/>
            <ac:spMk id="3" creationId="{36D177D5-426A-159E-FDE1-0832896BD763}"/>
          </ac:spMkLst>
        </pc:spChg>
      </pc:sldChg>
      <pc:sldChg chg="ord">
        <pc:chgData name="Noah Vastmans" userId="e7ab2996-e382-409e-8e63-33f1961b8a08" providerId="ADAL" clId="{F2E10CE4-5B71-44F0-8D12-10BDDCD17B5B}" dt="2025-10-14T08:05:14.667" v="54"/>
        <pc:sldMkLst>
          <pc:docMk/>
          <pc:sldMk cId="819135722" sldId="266"/>
        </pc:sldMkLst>
      </pc:sldChg>
      <pc:sldChg chg="modSp mod">
        <pc:chgData name="Noah Vastmans" userId="e7ab2996-e382-409e-8e63-33f1961b8a08" providerId="ADAL" clId="{F2E10CE4-5B71-44F0-8D12-10BDDCD17B5B}" dt="2025-10-14T08:07:40.929" v="175" actId="20577"/>
        <pc:sldMkLst>
          <pc:docMk/>
          <pc:sldMk cId="395805101" sldId="267"/>
        </pc:sldMkLst>
        <pc:spChg chg="mod">
          <ac:chgData name="Noah Vastmans" userId="e7ab2996-e382-409e-8e63-33f1961b8a08" providerId="ADAL" clId="{F2E10CE4-5B71-44F0-8D12-10BDDCD17B5B}" dt="2025-10-14T08:07:40.929" v="175" actId="20577"/>
          <ac:spMkLst>
            <pc:docMk/>
            <pc:sldMk cId="395805101" sldId="267"/>
            <ac:spMk id="3" creationId="{E3739C05-FB14-7891-3AA0-1766679482AB}"/>
          </ac:spMkLst>
        </pc:spChg>
      </pc:sldChg>
      <pc:sldChg chg="addSp delSp modSp new del mod">
        <pc:chgData name="Noah Vastmans" userId="e7ab2996-e382-409e-8e63-33f1961b8a08" providerId="ADAL" clId="{F2E10CE4-5B71-44F0-8D12-10BDDCD17B5B}" dt="2025-10-13T19:29:15.138" v="25" actId="47"/>
        <pc:sldMkLst>
          <pc:docMk/>
          <pc:sldMk cId="3485894394" sldId="268"/>
        </pc:sldMkLst>
      </pc:sldChg>
      <pc:sldChg chg="new del">
        <pc:chgData name="Noah Vastmans" userId="e7ab2996-e382-409e-8e63-33f1961b8a08" providerId="ADAL" clId="{F2E10CE4-5B71-44F0-8D12-10BDDCD17B5B}" dt="2025-10-14T09:37:14.924" v="181" actId="47"/>
        <pc:sldMkLst>
          <pc:docMk/>
          <pc:sldMk cId="3553232727" sldId="268"/>
        </pc:sldMkLst>
      </pc:sldChg>
      <pc:sldChg chg="addSp delSp modSp new mod delAnim modAnim">
        <pc:chgData name="Noah Vastmans" userId="e7ab2996-e382-409e-8e63-33f1961b8a08" providerId="ADAL" clId="{F2E10CE4-5B71-44F0-8D12-10BDDCD17B5B}" dt="2025-10-14T19:48:26.172" v="219" actId="1076"/>
        <pc:sldMkLst>
          <pc:docMk/>
          <pc:sldMk cId="894491176" sldId="269"/>
        </pc:sldMkLst>
        <pc:spChg chg="mod">
          <ac:chgData name="Noah Vastmans" userId="e7ab2996-e382-409e-8e63-33f1961b8a08" providerId="ADAL" clId="{F2E10CE4-5B71-44F0-8D12-10BDDCD17B5B}" dt="2025-10-14T09:37:21.431" v="186" actId="20577"/>
          <ac:spMkLst>
            <pc:docMk/>
            <pc:sldMk cId="894491176" sldId="269"/>
            <ac:spMk id="2" creationId="{A72FA759-382E-BD6D-1868-FED877114492}"/>
          </ac:spMkLst>
        </pc:spChg>
        <pc:picChg chg="add mod">
          <ac:chgData name="Noah Vastmans" userId="e7ab2996-e382-409e-8e63-33f1961b8a08" providerId="ADAL" clId="{F2E10CE4-5B71-44F0-8D12-10BDDCD17B5B}" dt="2025-10-14T19:48:26.172" v="219" actId="1076"/>
          <ac:picMkLst>
            <pc:docMk/>
            <pc:sldMk cId="894491176" sldId="269"/>
            <ac:picMk id="5" creationId="{9A91CFDB-43CD-DE1D-178B-20D3C52DF584}"/>
          </ac:picMkLst>
        </pc:picChg>
      </pc:sldChg>
      <pc:sldChg chg="modSp new mod">
        <pc:chgData name="Noah Vastmans" userId="e7ab2996-e382-409e-8e63-33f1961b8a08" providerId="ADAL" clId="{F2E10CE4-5B71-44F0-8D12-10BDDCD17B5B}" dt="2025-10-14T09:40:32.771" v="209" actId="20577"/>
        <pc:sldMkLst>
          <pc:docMk/>
          <pc:sldMk cId="1395569498" sldId="270"/>
        </pc:sldMkLst>
      </pc:sldChg>
      <pc:sldChg chg="addSp delSp modSp new mod modClrScheme chgLayout">
        <pc:chgData name="Noah Vastmans" userId="e7ab2996-e382-409e-8e63-33f1961b8a08" providerId="ADAL" clId="{F2E10CE4-5B71-44F0-8D12-10BDDCD17B5B}" dt="2025-10-15T16:50:05.553" v="261" actId="20577"/>
        <pc:sldMkLst>
          <pc:docMk/>
          <pc:sldMk cId="429152885" sldId="272"/>
        </pc:sldMkLst>
        <pc:spChg chg="del mod ord">
          <ac:chgData name="Noah Vastmans" userId="e7ab2996-e382-409e-8e63-33f1961b8a08" providerId="ADAL" clId="{F2E10CE4-5B71-44F0-8D12-10BDDCD17B5B}" dt="2025-10-15T16:49:43.253" v="221" actId="700"/>
          <ac:spMkLst>
            <pc:docMk/>
            <pc:sldMk cId="429152885" sldId="272"/>
            <ac:spMk id="2" creationId="{7F9AA0A1-BA05-8595-EE57-467E3AC605BF}"/>
          </ac:spMkLst>
        </pc:spChg>
        <pc:spChg chg="del mod ord">
          <ac:chgData name="Noah Vastmans" userId="e7ab2996-e382-409e-8e63-33f1961b8a08" providerId="ADAL" clId="{F2E10CE4-5B71-44F0-8D12-10BDDCD17B5B}" dt="2025-10-15T16:49:43.253" v="221" actId="700"/>
          <ac:spMkLst>
            <pc:docMk/>
            <pc:sldMk cId="429152885" sldId="272"/>
            <ac:spMk id="3" creationId="{2BB8F3C8-7359-05E0-3748-E9E877F3048F}"/>
          </ac:spMkLst>
        </pc:spChg>
        <pc:spChg chg="add mod ord">
          <ac:chgData name="Noah Vastmans" userId="e7ab2996-e382-409e-8e63-33f1961b8a08" providerId="ADAL" clId="{F2E10CE4-5B71-44F0-8D12-10BDDCD17B5B}" dt="2025-10-15T16:50:05.553" v="261" actId="20577"/>
          <ac:spMkLst>
            <pc:docMk/>
            <pc:sldMk cId="429152885" sldId="272"/>
            <ac:spMk id="4" creationId="{CB669E07-6E3F-0F9F-0D34-2FB99CF63456}"/>
          </ac:spMkLst>
        </pc:spChg>
        <pc:spChg chg="add mod ord">
          <ac:chgData name="Noah Vastmans" userId="e7ab2996-e382-409e-8e63-33f1961b8a08" providerId="ADAL" clId="{F2E10CE4-5B71-44F0-8D12-10BDDCD17B5B}" dt="2025-10-15T16:49:43.253" v="221" actId="700"/>
          <ac:spMkLst>
            <pc:docMk/>
            <pc:sldMk cId="429152885" sldId="272"/>
            <ac:spMk id="5" creationId="{B9455B8E-859E-0604-EE57-D31241463A17}"/>
          </ac:spMkLst>
        </pc:spChg>
      </pc:sldChg>
    </pc:docChg>
  </pc:docChgLst>
  <pc:docChgLst>
    <pc:chgData name="Ricardo Salas" userId="S::rsalas@ug.kth.se::1f235305-a9c8-4b1b-a4f6-fa5ddc6ca848" providerId="AD" clId="Web-{A1AD7C60-2F04-0DA7-D3B6-6614877AED17}"/>
    <pc:docChg chg="modSld">
      <pc:chgData name="Ricardo Salas" userId="S::rsalas@ug.kth.se::1f235305-a9c8-4b1b-a4f6-fa5ddc6ca848" providerId="AD" clId="Web-{A1AD7C60-2F04-0DA7-D3B6-6614877AED17}" dt="2025-10-13T19:41:37.340" v="14" actId="14100"/>
      <pc:docMkLst>
        <pc:docMk/>
      </pc:docMkLst>
      <pc:sldChg chg="modSp">
        <pc:chgData name="Ricardo Salas" userId="S::rsalas@ug.kth.se::1f235305-a9c8-4b1b-a4f6-fa5ddc6ca848" providerId="AD" clId="Web-{A1AD7C60-2F04-0DA7-D3B6-6614877AED17}" dt="2025-10-13T19:41:37.340" v="14" actId="14100"/>
        <pc:sldMkLst>
          <pc:docMk/>
          <pc:sldMk cId="395805101" sldId="267"/>
        </pc:sldMkLst>
        <pc:picChg chg="mod">
          <ac:chgData name="Ricardo Salas" userId="S::rsalas@ug.kth.se::1f235305-a9c8-4b1b-a4f6-fa5ddc6ca848" providerId="AD" clId="Web-{A1AD7C60-2F04-0DA7-D3B6-6614877AED17}" dt="2025-10-13T19:41:37.340" v="14" actId="14100"/>
          <ac:picMkLst>
            <pc:docMk/>
            <pc:sldMk cId="395805101" sldId="267"/>
            <ac:picMk id="5" creationId="{4BC11ED9-967E-11C3-5725-F5C089C75079}"/>
          </ac:picMkLst>
        </pc:picChg>
        <pc:picChg chg="mod modCrop">
          <ac:chgData name="Ricardo Salas" userId="S::rsalas@ug.kth.se::1f235305-a9c8-4b1b-a4f6-fa5ddc6ca848" providerId="AD" clId="Web-{A1AD7C60-2F04-0DA7-D3B6-6614877AED17}" dt="2025-10-13T19:41:23.403" v="11"/>
          <ac:picMkLst>
            <pc:docMk/>
            <pc:sldMk cId="395805101" sldId="267"/>
            <ac:picMk id="6" creationId="{37821987-5448-EACC-749C-DB073DBE1FAC}"/>
          </ac:picMkLst>
        </pc:picChg>
        <pc:picChg chg="mod">
          <ac:chgData name="Ricardo Salas" userId="S::rsalas@ug.kth.se::1f235305-a9c8-4b1b-a4f6-fa5ddc6ca848" providerId="AD" clId="Web-{A1AD7C60-2F04-0DA7-D3B6-6614877AED17}" dt="2025-10-13T19:41:28.403" v="12" actId="14100"/>
          <ac:picMkLst>
            <pc:docMk/>
            <pc:sldMk cId="395805101" sldId="267"/>
            <ac:picMk id="9" creationId="{D7B377DA-F949-9167-EE02-EB1CF01515E0}"/>
          </ac:picMkLst>
        </pc:picChg>
      </pc:sldChg>
    </pc:docChg>
  </pc:docChgLst>
  <pc:docChgLst>
    <pc:chgData name="Casper Blok" userId="8c656070-818c-4350-a5b2-2afe0731ae2e" providerId="ADAL" clId="{A94B3CF2-94DD-4517-AE83-CD2EAEBBE862}"/>
    <pc:docChg chg="modSld">
      <pc:chgData name="Casper Blok" userId="8c656070-818c-4350-a5b2-2afe0731ae2e" providerId="ADAL" clId="{A94B3CF2-94DD-4517-AE83-CD2EAEBBE862}" dt="2025-10-13T09:03:31.165" v="151" actId="1076"/>
      <pc:docMkLst>
        <pc:docMk/>
      </pc:docMkLst>
      <pc:sldChg chg="addSp modSp mod">
        <pc:chgData name="Casper Blok" userId="8c656070-818c-4350-a5b2-2afe0731ae2e" providerId="ADAL" clId="{A94B3CF2-94DD-4517-AE83-CD2EAEBBE862}" dt="2025-10-13T09:03:31.165" v="151" actId="1076"/>
        <pc:sldMkLst>
          <pc:docMk/>
          <pc:sldMk cId="1829002944" sldId="261"/>
        </pc:sldMkLst>
        <pc:spChg chg="mod">
          <ac:chgData name="Casper Blok" userId="8c656070-818c-4350-a5b2-2afe0731ae2e" providerId="ADAL" clId="{A94B3CF2-94DD-4517-AE83-CD2EAEBBE862}" dt="2025-10-13T09:01:55.591" v="104" actId="20577"/>
          <ac:spMkLst>
            <pc:docMk/>
            <pc:sldMk cId="1829002944" sldId="261"/>
            <ac:spMk id="3" creationId="{0EFB9139-CCB8-2A77-7072-30A249D099B2}"/>
          </ac:spMkLst>
        </pc:spChg>
        <pc:picChg chg="mod">
          <ac:chgData name="Casper Blok" userId="8c656070-818c-4350-a5b2-2afe0731ae2e" providerId="ADAL" clId="{A94B3CF2-94DD-4517-AE83-CD2EAEBBE862}" dt="2025-10-13T09:03:31.165" v="151" actId="1076"/>
          <ac:picMkLst>
            <pc:docMk/>
            <pc:sldMk cId="1829002944" sldId="261"/>
            <ac:picMk id="7" creationId="{8DCB0924-F88D-3535-3B77-149D284CD350}"/>
          </ac:picMkLst>
        </pc:picChg>
      </pc:sldChg>
      <pc:sldChg chg="modSp mod">
        <pc:chgData name="Casper Blok" userId="8c656070-818c-4350-a5b2-2afe0731ae2e" providerId="ADAL" clId="{A94B3CF2-94DD-4517-AE83-CD2EAEBBE862}" dt="2025-10-13T09:02:38.152" v="144" actId="1076"/>
        <pc:sldMkLst>
          <pc:docMk/>
          <pc:sldMk cId="395805101" sldId="267"/>
        </pc:sldMkLst>
        <pc:spChg chg="mod">
          <ac:chgData name="Casper Blok" userId="8c656070-818c-4350-a5b2-2afe0731ae2e" providerId="ADAL" clId="{A94B3CF2-94DD-4517-AE83-CD2EAEBBE862}" dt="2025-10-13T09:02:33.704" v="143" actId="20577"/>
          <ac:spMkLst>
            <pc:docMk/>
            <pc:sldMk cId="395805101" sldId="267"/>
            <ac:spMk id="3" creationId="{E3739C05-FB14-7891-3AA0-1766679482AB}"/>
          </ac:spMkLst>
        </pc:spChg>
        <pc:picChg chg="mod">
          <ac:chgData name="Casper Blok" userId="8c656070-818c-4350-a5b2-2afe0731ae2e" providerId="ADAL" clId="{A94B3CF2-94DD-4517-AE83-CD2EAEBBE862}" dt="2025-10-13T09:02:38.152" v="144" actId="1076"/>
          <ac:picMkLst>
            <pc:docMk/>
            <pc:sldMk cId="395805101" sldId="267"/>
            <ac:picMk id="5" creationId="{4BC11ED9-967E-11C3-5725-F5C089C750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8046B-F9D1-4D43-901D-C1760DD46D8B}" type="datetimeFigureOut">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4F9590-27B6-4B09-9CDE-431D0A0791F5}" type="slidenum">
              <a:t>‹nr.›</a:t>
            </a:fld>
            <a:endParaRPr lang="en-US"/>
          </a:p>
        </p:txBody>
      </p:sp>
    </p:spTree>
    <p:extLst>
      <p:ext uri="{BB962C8B-B14F-4D97-AF65-F5344CB8AC3E}">
        <p14:creationId xmlns:p14="http://schemas.microsoft.com/office/powerpoint/2010/main" val="1108171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34F9590-27B6-4B09-9CDE-431D0A0791F5}" type="slidenum">
              <a:t>6</a:t>
            </a:fld>
            <a:endParaRPr lang="en-US"/>
          </a:p>
        </p:txBody>
      </p:sp>
    </p:spTree>
    <p:extLst>
      <p:ext uri="{BB962C8B-B14F-4D97-AF65-F5344CB8AC3E}">
        <p14:creationId xmlns:p14="http://schemas.microsoft.com/office/powerpoint/2010/main" val="1330937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4F9590-27B6-4B09-9CDE-431D0A0791F5}" type="slidenum">
              <a:t>7</a:t>
            </a:fld>
            <a:endParaRPr lang="en-US"/>
          </a:p>
        </p:txBody>
      </p:sp>
    </p:spTree>
    <p:extLst>
      <p:ext uri="{BB962C8B-B14F-4D97-AF65-F5344CB8AC3E}">
        <p14:creationId xmlns:p14="http://schemas.microsoft.com/office/powerpoint/2010/main" val="3462599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2A6F8-90B6-2311-D2F1-2B02AEADC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5D911-F97D-492D-2885-8843FE02E0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68663-CDB6-079C-A078-25E078689A99}"/>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E08E095C-29F3-0E30-D47A-1003113744C9}"/>
              </a:ext>
            </a:extLst>
          </p:cNvPr>
          <p:cNvSpPr>
            <a:spLocks noGrp="1"/>
          </p:cNvSpPr>
          <p:nvPr>
            <p:ph type="sldNum" sz="quarter" idx="5"/>
          </p:nvPr>
        </p:nvSpPr>
        <p:spPr/>
        <p:txBody>
          <a:bodyPr/>
          <a:lstStyle/>
          <a:p>
            <a:fld id="{F34F9590-27B6-4B09-9CDE-431D0A0791F5}" type="slidenum">
              <a:t>8</a:t>
            </a:fld>
            <a:endParaRPr lang="en-US"/>
          </a:p>
        </p:txBody>
      </p:sp>
    </p:spTree>
    <p:extLst>
      <p:ext uri="{BB962C8B-B14F-4D97-AF65-F5344CB8AC3E}">
        <p14:creationId xmlns:p14="http://schemas.microsoft.com/office/powerpoint/2010/main" val="3908420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F34F9590-27B6-4B09-9CDE-431D0A0791F5}" type="slidenum">
              <a:rPr lang="en-US"/>
              <a:t>9</a:t>
            </a:fld>
            <a:endParaRPr lang="en-US"/>
          </a:p>
        </p:txBody>
      </p:sp>
    </p:spTree>
    <p:extLst>
      <p:ext uri="{BB962C8B-B14F-4D97-AF65-F5344CB8AC3E}">
        <p14:creationId xmlns:p14="http://schemas.microsoft.com/office/powerpoint/2010/main" val="94260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DCE2-3D3E-30BB-443D-D5A57DC2A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650C43-44F4-FFC1-8877-5C29CA2077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0FBD1-12DD-2E63-7659-43EF3E0F0816}"/>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1680150A-C1CF-1C5C-D19F-F5A80A746589}"/>
              </a:ext>
            </a:extLst>
          </p:cNvPr>
          <p:cNvSpPr>
            <a:spLocks noGrp="1"/>
          </p:cNvSpPr>
          <p:nvPr>
            <p:ph type="sldNum" sz="quarter" idx="5"/>
          </p:nvPr>
        </p:nvSpPr>
        <p:spPr/>
        <p:txBody>
          <a:bodyPr/>
          <a:lstStyle/>
          <a:p>
            <a:fld id="{F34F9590-27B6-4B09-9CDE-431D0A0791F5}" type="slidenum">
              <a:rPr lang="en-US" smtClean="0"/>
              <a:t>10</a:t>
            </a:fld>
            <a:endParaRPr lang="en-US"/>
          </a:p>
        </p:txBody>
      </p:sp>
    </p:spTree>
    <p:extLst>
      <p:ext uri="{BB962C8B-B14F-4D97-AF65-F5344CB8AC3E}">
        <p14:creationId xmlns:p14="http://schemas.microsoft.com/office/powerpoint/2010/main" val="3819254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endParaRPr lang="en-GB"/>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592A652F-61C4-41CC-A917-9789C741CE6F}" type="slidenum">
              <a:rPr lang="en-GB" smtClean="0"/>
              <a:t>‹nr.›</a:t>
            </a:fld>
            <a:endParaRPr lang="en-GB"/>
          </a:p>
        </p:txBody>
      </p:sp>
    </p:spTree>
    <p:extLst>
      <p:ext uri="{BB962C8B-B14F-4D97-AF65-F5344CB8AC3E}">
        <p14:creationId xmlns:p14="http://schemas.microsoft.com/office/powerpoint/2010/main" val="174488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nl-NL"/>
              <a:t>Klik om stijl te bewerken</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592A652F-61C4-41CC-A917-9789C741CE6F}" type="slidenum">
              <a:rPr lang="en-GB" smtClean="0"/>
              <a:t>‹nr.›</a:t>
            </a:fld>
            <a:endParaRPr lang="en-GB"/>
          </a:p>
        </p:txBody>
      </p:sp>
      <p:pic>
        <p:nvPicPr>
          <p:cNvPr id="9" name="Bild 8">
            <a:extLst>
              <a:ext uri="{FF2B5EF4-FFF2-40B4-BE49-F238E27FC236}">
                <a16:creationId xmlns:a16="http://schemas.microsoft.com/office/drawing/2014/main" id="{E3DA9A33-1CAA-3164-6E44-47421CD08E03}"/>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1339373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nl-NL"/>
              <a:t>Klik om stijl te bewerken</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592A652F-61C4-41CC-A917-9789C741CE6F}" type="slidenum">
              <a:rPr lang="en-GB" smtClean="0"/>
              <a:t>‹nr.›</a:t>
            </a:fld>
            <a:endParaRPr lang="en-GB"/>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endParaRPr lang="en-GB"/>
          </a:p>
        </p:txBody>
      </p:sp>
      <p:pic>
        <p:nvPicPr>
          <p:cNvPr id="9" name="Bild 8">
            <a:extLst>
              <a:ext uri="{FF2B5EF4-FFF2-40B4-BE49-F238E27FC236}">
                <a16:creationId xmlns:a16="http://schemas.microsoft.com/office/drawing/2014/main" id="{EACB4A23-3C87-4C5A-07DC-8116B46C6C7A}"/>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1867327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nl-NL"/>
              <a:t>Klik om stijl te bewerken</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1837383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nl-NL"/>
              <a:t>Klik om stijl te bewerken</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4182901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nl-NL"/>
              <a:t>Klik om stijl te bewerken</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1325910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nl-NL"/>
              <a:t>Klik om stijl te bewerken</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1873322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nl-NL"/>
              <a:t>Klik om stijl te bewerken</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3787533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nl-NL"/>
              <a:t>Klik om stijl te bewerken</a:t>
            </a:r>
            <a:endParaRPr lang="sv-SE"/>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endParaRPr lang="en-GB"/>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619531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nl-NL"/>
              <a:t>Klik om stijl te bewerken</a:t>
            </a:r>
            <a:endParaRPr lang="sv-SE"/>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endParaRPr lang="en-GB"/>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7361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nl-NL"/>
              <a:t>Klik om stijl te bewerken</a:t>
            </a:r>
            <a:endParaRPr lang="sv-SE"/>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377664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endParaRPr lang="en-GB"/>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592A652F-61C4-41CC-A917-9789C741CE6F}" type="slidenum">
              <a:rPr lang="en-GB" smtClean="0"/>
              <a:t>‹nr.›</a:t>
            </a:fld>
            <a:endParaRPr lang="en-GB"/>
          </a:p>
        </p:txBody>
      </p:sp>
    </p:spTree>
    <p:extLst>
      <p:ext uri="{BB962C8B-B14F-4D97-AF65-F5344CB8AC3E}">
        <p14:creationId xmlns:p14="http://schemas.microsoft.com/office/powerpoint/2010/main" val="193515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E53B21-3BB0-7776-1C8F-14570934732F}"/>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nl-NL"/>
              <a:t>Klik om stijl te bewerken</a:t>
            </a:r>
            <a:endParaRPr lang="sv-SE"/>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nl-NL"/>
              <a:t>Klikken om de tekststijl van het model te bewerken</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883590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D98A3471-E78E-5A25-CDCD-A70A1BA88DD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nl-NL"/>
              <a:t>Klik om stijl te bewerken</a:t>
            </a:r>
            <a:endParaRPr lang="sv-SE"/>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nl-NL"/>
              <a:t>Klikken om de tekststijl van het model te bewerken</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747479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83C6AD54-EED3-3960-39F1-6C44C49ED29A}"/>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nl-NL"/>
              <a:t>Klik om stijl te bewerken</a:t>
            </a:r>
            <a:endParaRPr lang="sv-SE"/>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nl-NL"/>
              <a:t>Klikken om de tekststijl van het model te bewerken</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12340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4BFF3707-BCF8-3B40-4A6E-BB485A3058D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nl-NL"/>
              <a:t>Klik om stijl te bewerken</a:t>
            </a:r>
            <a:endParaRPr lang="sv-SE"/>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nl-NL"/>
              <a:t>Klikken om de tekststijl van het model te bewerken</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750924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498978-27A1-BC36-D1C0-F12E64FC5C0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nl-NL"/>
              <a:t>Klik om stijl te bewerken</a:t>
            </a:r>
            <a:endParaRPr lang="sv-SE"/>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nl-NL"/>
              <a:t>Klikken om de tekststijl van het model te bewerken</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890183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925A3E22-BA62-7F69-450C-20B52F594B73}"/>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nl-NL"/>
              <a:t>Klik om stijl te bewerken</a:t>
            </a:r>
            <a:endParaRPr lang="sv-SE"/>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nl-NL"/>
              <a:t>Klikken om de tekststijl van het model te bewerken</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140270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0A12FA56-217E-78A9-0201-C28109AB8E93}"/>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nl-NL"/>
              <a:t>Klik om stijl te bewerken</a:t>
            </a:r>
            <a:endParaRPr lang="sv-SE"/>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nl-NL"/>
              <a:t>Klikken om de tekststijl van het model te bewerken</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826348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A5D08FD5-CEDA-760E-6063-D0EA59B0D67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nl-NL"/>
              <a:t>Klik om stijl te bewerken</a:t>
            </a:r>
            <a:endParaRPr lang="sv-SE"/>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nl-NL"/>
              <a:t>Klikken om de tekststijl van het model te bewerken</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992278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nl-NL"/>
              <a:t>Klik om stijl te bewerken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3851980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nl-NL"/>
              <a:t>Klik om stijl te bewerken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669712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endParaRPr lang="en-GB"/>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592A652F-61C4-41CC-A917-9789C741CE6F}" type="slidenum">
              <a:rPr lang="en-GB" smtClean="0"/>
              <a:t>‹nr.›</a:t>
            </a:fld>
            <a:endParaRPr lang="en-GB"/>
          </a:p>
        </p:txBody>
      </p:sp>
      <p:sp>
        <p:nvSpPr>
          <p:cNvPr id="8" name="Rektangel 7">
            <a:extLst>
              <a:ext uri="{FF2B5EF4-FFF2-40B4-BE49-F238E27FC236}">
                <a16:creationId xmlns:a16="http://schemas.microsoft.com/office/drawing/2014/main" id="{599C849E-1E62-7E27-4099-2DEB2C85E99A}"/>
              </a:ext>
            </a:extLst>
          </p:cNvPr>
          <p:cNvSpPr/>
          <p:nvPr/>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04755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nl-NL"/>
              <a:t>Klik om stijl te bewerken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923762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nl-NL"/>
              <a:t>Klik om stijl te bewerken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30313452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nl-NL"/>
              <a:t>Klik om stijl te bewerken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1278738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nl-NL"/>
              <a:t>Klik om stijl te bewerken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2281723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nl-NL"/>
              <a:t>Klik om stijl te bewerken</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04570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nl-NL"/>
              <a:t>Klik om stijl te bewerken</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18896011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nl-NL"/>
              <a:t>Klik om stijl te bewerken</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592A652F-61C4-41CC-A917-9789C741CE6F}" type="slidenum">
              <a:rPr lang="en-GB" smtClean="0"/>
              <a:t>‹nr.›</a:t>
            </a:fld>
            <a:endParaRPr lang="en-GB"/>
          </a:p>
        </p:txBody>
      </p:sp>
      <p:pic>
        <p:nvPicPr>
          <p:cNvPr id="6" name="Bild 5">
            <a:extLst>
              <a:ext uri="{FF2B5EF4-FFF2-40B4-BE49-F238E27FC236}">
                <a16:creationId xmlns:a16="http://schemas.microsoft.com/office/drawing/2014/main" id="{2CD49F62-B17F-4256-87E8-B48CEC1AECFD}"/>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761416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nl-NL"/>
              <a:t>Klik om stijl te bewerken</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592A652F-61C4-41CC-A917-9789C741CE6F}" type="slidenum">
              <a:rPr lang="en-GB" smtClean="0"/>
              <a:t>‹nr.›</a:t>
            </a:fld>
            <a:endParaRPr lang="en-GB"/>
          </a:p>
        </p:txBody>
      </p:sp>
      <p:pic>
        <p:nvPicPr>
          <p:cNvPr id="6" name="Bild 5">
            <a:extLst>
              <a:ext uri="{FF2B5EF4-FFF2-40B4-BE49-F238E27FC236}">
                <a16:creationId xmlns:a16="http://schemas.microsoft.com/office/drawing/2014/main" id="{70BC9548-E26C-77A2-1994-5B2D723366A9}"/>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13586305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nl-NL"/>
              <a:t>Klik om stijl te bewerken</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592A652F-61C4-41CC-A917-9789C741CE6F}" type="slidenum">
              <a:rPr lang="en-GB" smtClean="0"/>
              <a:t>‹nr.›</a:t>
            </a:fld>
            <a:endParaRPr lang="en-GB"/>
          </a:p>
        </p:txBody>
      </p:sp>
      <p:pic>
        <p:nvPicPr>
          <p:cNvPr id="6" name="Bild 5">
            <a:extLst>
              <a:ext uri="{FF2B5EF4-FFF2-40B4-BE49-F238E27FC236}">
                <a16:creationId xmlns:a16="http://schemas.microsoft.com/office/drawing/2014/main" id="{C21FC7DD-9D09-44CA-0597-9DEB74E2004D}"/>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890410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nl-NL"/>
              <a:t>Klik om stijl te bewerken</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592A652F-61C4-41CC-A917-9789C741CE6F}" type="slidenum">
              <a:rPr lang="en-GB" smtClean="0"/>
              <a:t>‹nr.›</a:t>
            </a:fld>
            <a:endParaRPr lang="en-GB"/>
          </a:p>
        </p:txBody>
      </p:sp>
      <p:pic>
        <p:nvPicPr>
          <p:cNvPr id="6" name="Bild 5">
            <a:extLst>
              <a:ext uri="{FF2B5EF4-FFF2-40B4-BE49-F238E27FC236}">
                <a16:creationId xmlns:a16="http://schemas.microsoft.com/office/drawing/2014/main" id="{B0E08DE0-7713-2F89-9CAE-718563F453A7}"/>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08934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nl-NL"/>
              <a:t>Klik om stijl te bewerken</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38652494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endParaRPr lang="en-GB"/>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91761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nl-NL"/>
              <a:t>Klik om stijl te bewerken</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3409199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nl-NL"/>
              <a:t>Klik om stijl te bewerken</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070066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5375492D-1916-42EF-8C95-DBB76684BC73}" type="datetimeFigureOut">
              <a:rPr lang="en-GB" smtClean="0"/>
              <a:t>16/10/2025</a:t>
            </a:fld>
            <a:endParaRPr lang="en-GB"/>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endParaRPr lang="en-GB"/>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592A652F-61C4-41CC-A917-9789C741CE6F}" type="slidenum">
              <a:rPr lang="en-GB" smtClean="0"/>
              <a:t>‹nr.›</a:t>
            </a:fld>
            <a:endParaRPr lang="en-GB"/>
          </a:p>
        </p:txBody>
      </p:sp>
      <p:pic>
        <p:nvPicPr>
          <p:cNvPr id="2" name="Bild 1">
            <a:extLst>
              <a:ext uri="{FF2B5EF4-FFF2-40B4-BE49-F238E27FC236}">
                <a16:creationId xmlns:a16="http://schemas.microsoft.com/office/drawing/2014/main" id="{B31C6E16-A8C5-A850-CB5B-D4A530D7DE27}"/>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754064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5375492D-1916-42EF-8C95-DBB76684BC73}" type="datetimeFigureOut">
              <a:rPr lang="en-GB" smtClean="0"/>
              <a:t>16/10/2025</a:t>
            </a:fld>
            <a:endParaRPr lang="en-GB"/>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endParaRPr lang="en-GB"/>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592A652F-61C4-41CC-A917-9789C741CE6F}" type="slidenum">
              <a:rPr lang="en-GB" smtClean="0"/>
              <a:t>‹nr.›</a:t>
            </a:fld>
            <a:endParaRPr lang="en-GB"/>
          </a:p>
        </p:txBody>
      </p:sp>
      <p:pic>
        <p:nvPicPr>
          <p:cNvPr id="2" name="Bild 1">
            <a:extLst>
              <a:ext uri="{FF2B5EF4-FFF2-40B4-BE49-F238E27FC236}">
                <a16:creationId xmlns:a16="http://schemas.microsoft.com/office/drawing/2014/main" id="{0D27DED8-EA09-1EA2-8C8D-DCB1C9F0377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079600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592A652F-61C4-41CC-A917-9789C741CE6F}" type="slidenum">
              <a:rPr lang="en-GB" smtClean="0"/>
              <a:t>‹nr.›</a:t>
            </a:fld>
            <a:endParaRPr lang="en-GB"/>
          </a:p>
        </p:txBody>
      </p:sp>
      <p:sp>
        <p:nvSpPr>
          <p:cNvPr id="7" name="textruta 6">
            <a:extLst>
              <a:ext uri="{FF2B5EF4-FFF2-40B4-BE49-F238E27FC236}">
                <a16:creationId xmlns:a16="http://schemas.microsoft.com/office/drawing/2014/main" id="{90ED1EC6-276A-A06E-A517-156B8EACE0DE}"/>
              </a:ext>
            </a:extLst>
          </p:cNvPr>
          <p:cNvSpPr txBox="1"/>
          <p:nvPr/>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47324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592A652F-61C4-41CC-A917-9789C741CE6F}" type="slidenum">
              <a:rPr lang="en-GB" smtClean="0"/>
              <a:t>‹nr.›</a:t>
            </a:fld>
            <a:endParaRPr lang="en-GB"/>
          </a:p>
        </p:txBody>
      </p:sp>
      <p:sp>
        <p:nvSpPr>
          <p:cNvPr id="7" name="textruta 6">
            <a:extLst>
              <a:ext uri="{FF2B5EF4-FFF2-40B4-BE49-F238E27FC236}">
                <a16:creationId xmlns:a16="http://schemas.microsoft.com/office/drawing/2014/main" id="{90ED1EC6-276A-A06E-A517-156B8EACE0DE}"/>
              </a:ext>
            </a:extLst>
          </p:cNvPr>
          <p:cNvSpPr txBox="1"/>
          <p:nvPr/>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2204350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endParaRPr lang="en-GB"/>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592A652F-61C4-41CC-A917-9789C741CE6F}" type="slidenum">
              <a:rPr lang="en-GB" smtClean="0"/>
              <a:t>‹nr.›</a:t>
            </a:fld>
            <a:endParaRPr lang="en-GB"/>
          </a:p>
        </p:txBody>
      </p:sp>
      <p:sp>
        <p:nvSpPr>
          <p:cNvPr id="11" name="textruta 10">
            <a:extLst>
              <a:ext uri="{FF2B5EF4-FFF2-40B4-BE49-F238E27FC236}">
                <a16:creationId xmlns:a16="http://schemas.microsoft.com/office/drawing/2014/main" id="{D3950EA1-6BC3-FA92-A900-5D1873DA5B6D}"/>
              </a:ext>
            </a:extLst>
          </p:cNvPr>
          <p:cNvSpPr txBox="1"/>
          <p:nvPr/>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19881892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PPTMON slide">
    <p:spTree>
      <p:nvGrpSpPr>
        <p:cNvPr id="1" name=""/>
        <p:cNvGrpSpPr/>
        <p:nvPr/>
      </p:nvGrpSpPr>
      <p:grpSpPr>
        <a:xfrm>
          <a:off x="0" y="0"/>
          <a:ext cx="0" cy="0"/>
          <a:chOff x="0" y="0"/>
          <a:chExt cx="0" cy="0"/>
        </a:xfrm>
      </p:grpSpPr>
      <p:pic>
        <p:nvPicPr>
          <p:cNvPr id="28" name="Graphic 3">
            <a:hlinkClick r:id="rId2"/>
            <a:extLst>
              <a:ext uri="{FF2B5EF4-FFF2-40B4-BE49-F238E27FC236}">
                <a16:creationId xmlns:a16="http://schemas.microsoft.com/office/drawing/2014/main" id="{D05E25C3-743E-4E18-9DE8-7677DF7884F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908968"/>
            <a:ext cx="2239204" cy="246221"/>
          </a:xfrm>
          <a:prstGeom prst="rect">
            <a:avLst/>
          </a:prstGeom>
        </p:spPr>
      </p:pic>
      <p:sp>
        <p:nvSpPr>
          <p:cNvPr id="36" name="TextBox 35">
            <a:hlinkClick r:id="rId5"/>
            <a:extLst>
              <a:ext uri="{FF2B5EF4-FFF2-40B4-BE49-F238E27FC236}">
                <a16:creationId xmlns:a16="http://schemas.microsoft.com/office/drawing/2014/main" id="{42A4F778-D03A-44BB-89C4-12A183E75F48}"/>
              </a:ext>
            </a:extLst>
          </p:cNvPr>
          <p:cNvSpPr txBox="1"/>
          <p:nvPr userDrawn="1"/>
        </p:nvSpPr>
        <p:spPr>
          <a:xfrm>
            <a:off x="4181605" y="6964689"/>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6"/>
              </a:rPr>
              <a:t>Presentation template by</a:t>
            </a:r>
            <a:endParaRPr lang="ko-KR" altLang="en-US" sz="1000" u="none">
              <a:latin typeface="Arial" panose="020B0604020202020204" pitchFamily="34" charset="0"/>
              <a:cs typeface="Arial" panose="020B0604020202020204" pitchFamily="34" charset="0"/>
            </a:endParaRPr>
          </a:p>
        </p:txBody>
      </p:sp>
      <p:sp>
        <p:nvSpPr>
          <p:cNvPr id="5" name="자유형: 도형 4">
            <a:extLst>
              <a:ext uri="{FF2B5EF4-FFF2-40B4-BE49-F238E27FC236}">
                <a16:creationId xmlns:a16="http://schemas.microsoft.com/office/drawing/2014/main" id="{27130CA7-224E-405F-A395-2015F162D1E3}"/>
              </a:ext>
            </a:extLst>
          </p:cNvPr>
          <p:cNvSpPr/>
          <p:nvPr userDrawn="1"/>
        </p:nvSpPr>
        <p:spPr>
          <a:xfrm flipH="1" flipV="1">
            <a:off x="169183" y="152227"/>
            <a:ext cx="11810107" cy="6665555"/>
          </a:xfrm>
          <a:custGeom>
            <a:avLst/>
            <a:gdLst>
              <a:gd name="connsiteX0" fmla="*/ 2271373 w 11810107"/>
              <a:gd name="connsiteY0" fmla="*/ 6386727 h 6665555"/>
              <a:gd name="connsiteX1" fmla="*/ 2110401 w 11810107"/>
              <a:gd name="connsiteY1" fmla="*/ 6429875 h 6665555"/>
              <a:gd name="connsiteX2" fmla="*/ 2228225 w 11810107"/>
              <a:gd name="connsiteY2" fmla="*/ 6547699 h 6665555"/>
              <a:gd name="connsiteX3" fmla="*/ 2317760 w 11810107"/>
              <a:gd name="connsiteY3" fmla="*/ 6291096 h 6665555"/>
              <a:gd name="connsiteX4" fmla="*/ 2356622 w 11810107"/>
              <a:gd name="connsiteY4" fmla="*/ 6301478 h 6665555"/>
              <a:gd name="connsiteX5" fmla="*/ 2367004 w 11810107"/>
              <a:gd name="connsiteY5" fmla="*/ 6340340 h 6665555"/>
              <a:gd name="connsiteX6" fmla="*/ 2287851 w 11810107"/>
              <a:gd name="connsiteY6" fmla="*/ 6635805 h 6665555"/>
              <a:gd name="connsiteX7" fmla="*/ 2259467 w 11810107"/>
              <a:gd name="connsiteY7" fmla="*/ 6664190 h 6665555"/>
              <a:gd name="connsiteX8" fmla="*/ 2220605 w 11810107"/>
              <a:gd name="connsiteY8" fmla="*/ 6653808 h 6665555"/>
              <a:gd name="connsiteX9" fmla="*/ 2004293 w 11810107"/>
              <a:gd name="connsiteY9" fmla="*/ 6437495 h 6665555"/>
              <a:gd name="connsiteX10" fmla="*/ 1993910 w 11810107"/>
              <a:gd name="connsiteY10" fmla="*/ 6398633 h 6665555"/>
              <a:gd name="connsiteX11" fmla="*/ 2022294 w 11810107"/>
              <a:gd name="connsiteY11" fmla="*/ 6370248 h 6665555"/>
              <a:gd name="connsiteX12" fmla="*/ 8947335 w 11810107"/>
              <a:gd name="connsiteY12" fmla="*/ 6273153 h 6665555"/>
              <a:gd name="connsiteX13" fmla="*/ 8975720 w 11810107"/>
              <a:gd name="connsiteY13" fmla="*/ 6284964 h 6665555"/>
              <a:gd name="connsiteX14" fmla="*/ 9061492 w 11810107"/>
              <a:gd name="connsiteY14" fmla="*/ 6370736 h 6665555"/>
              <a:gd name="connsiteX15" fmla="*/ 9147360 w 11810107"/>
              <a:gd name="connsiteY15" fmla="*/ 6284868 h 6665555"/>
              <a:gd name="connsiteX16" fmla="*/ 9175745 w 11810107"/>
              <a:gd name="connsiteY16" fmla="*/ 6273153 h 6665555"/>
              <a:gd name="connsiteX17" fmla="*/ 9204129 w 11810107"/>
              <a:gd name="connsiteY17" fmla="*/ 6284964 h 6665555"/>
              <a:gd name="connsiteX18" fmla="*/ 9204129 w 11810107"/>
              <a:gd name="connsiteY18" fmla="*/ 6341828 h 6665555"/>
              <a:gd name="connsiteX19" fmla="*/ 9118356 w 11810107"/>
              <a:gd name="connsiteY19" fmla="*/ 6427601 h 6665555"/>
              <a:gd name="connsiteX20" fmla="*/ 9204129 w 11810107"/>
              <a:gd name="connsiteY20" fmla="*/ 6513373 h 6665555"/>
              <a:gd name="connsiteX21" fmla="*/ 9204129 w 11810107"/>
              <a:gd name="connsiteY21" fmla="*/ 6570238 h 6665555"/>
              <a:gd name="connsiteX22" fmla="*/ 9147265 w 11810107"/>
              <a:gd name="connsiteY22" fmla="*/ 6570238 h 6665555"/>
              <a:gd name="connsiteX23" fmla="*/ 9061528 w 11810107"/>
              <a:gd name="connsiteY23" fmla="*/ 6484429 h 6665555"/>
              <a:gd name="connsiteX24" fmla="*/ 8975815 w 11810107"/>
              <a:gd name="connsiteY24" fmla="*/ 6570142 h 6665555"/>
              <a:gd name="connsiteX25" fmla="*/ 8918951 w 11810107"/>
              <a:gd name="connsiteY25" fmla="*/ 6570142 h 6665555"/>
              <a:gd name="connsiteX26" fmla="*/ 8918951 w 11810107"/>
              <a:gd name="connsiteY26" fmla="*/ 6513278 h 6665555"/>
              <a:gd name="connsiteX27" fmla="*/ 9004688 w 11810107"/>
              <a:gd name="connsiteY27" fmla="*/ 6427541 h 6665555"/>
              <a:gd name="connsiteX28" fmla="*/ 8918951 w 11810107"/>
              <a:gd name="connsiteY28" fmla="*/ 6341733 h 6665555"/>
              <a:gd name="connsiteX29" fmla="*/ 8918951 w 11810107"/>
              <a:gd name="connsiteY29" fmla="*/ 6284868 h 6665555"/>
              <a:gd name="connsiteX30" fmla="*/ 8947335 w 11810107"/>
              <a:gd name="connsiteY30" fmla="*/ 6273153 h 6665555"/>
              <a:gd name="connsiteX31" fmla="*/ 291228 w 11810107"/>
              <a:gd name="connsiteY31" fmla="*/ 6237846 h 6665555"/>
              <a:gd name="connsiteX32" fmla="*/ 379360 w 11810107"/>
              <a:gd name="connsiteY32" fmla="*/ 6326185 h 6665555"/>
              <a:gd name="connsiteX33" fmla="*/ 291022 w 11810107"/>
              <a:gd name="connsiteY33" fmla="*/ 6414523 h 6665555"/>
              <a:gd name="connsiteX34" fmla="*/ 202889 w 11810107"/>
              <a:gd name="connsiteY34" fmla="*/ 6326185 h 6665555"/>
              <a:gd name="connsiteX35" fmla="*/ 291228 w 11810107"/>
              <a:gd name="connsiteY35" fmla="*/ 6237846 h 6665555"/>
              <a:gd name="connsiteX36" fmla="*/ 11549050 w 11810107"/>
              <a:gd name="connsiteY36" fmla="*/ 6167171 h 6665555"/>
              <a:gd name="connsiteX37" fmla="*/ 11505902 w 11810107"/>
              <a:gd name="connsiteY37" fmla="*/ 6328144 h 6665555"/>
              <a:gd name="connsiteX38" fmla="*/ 11666875 w 11810107"/>
              <a:gd name="connsiteY38" fmla="*/ 6284996 h 6665555"/>
              <a:gd name="connsiteX39" fmla="*/ 11517808 w 11810107"/>
              <a:gd name="connsiteY39" fmla="*/ 6050681 h 6665555"/>
              <a:gd name="connsiteX40" fmla="*/ 11556670 w 11810107"/>
              <a:gd name="connsiteY40" fmla="*/ 6061063 h 6665555"/>
              <a:gd name="connsiteX41" fmla="*/ 11772983 w 11810107"/>
              <a:gd name="connsiteY41" fmla="*/ 6277376 h 6665555"/>
              <a:gd name="connsiteX42" fmla="*/ 11783365 w 11810107"/>
              <a:gd name="connsiteY42" fmla="*/ 6316238 h 6665555"/>
              <a:gd name="connsiteX43" fmla="*/ 11754981 w 11810107"/>
              <a:gd name="connsiteY43" fmla="*/ 6344622 h 6665555"/>
              <a:gd name="connsiteX44" fmla="*/ 11459515 w 11810107"/>
              <a:gd name="connsiteY44" fmla="*/ 6423775 h 6665555"/>
              <a:gd name="connsiteX45" fmla="*/ 11420653 w 11810107"/>
              <a:gd name="connsiteY45" fmla="*/ 6413393 h 6665555"/>
              <a:gd name="connsiteX46" fmla="*/ 11410271 w 11810107"/>
              <a:gd name="connsiteY46" fmla="*/ 6374531 h 6665555"/>
              <a:gd name="connsiteX47" fmla="*/ 11489424 w 11810107"/>
              <a:gd name="connsiteY47" fmla="*/ 6079065 h 6665555"/>
              <a:gd name="connsiteX48" fmla="*/ 11517808 w 11810107"/>
              <a:gd name="connsiteY48" fmla="*/ 6050681 h 6665555"/>
              <a:gd name="connsiteX49" fmla="*/ 8239165 w 11810107"/>
              <a:gd name="connsiteY49" fmla="*/ 5990893 h 6665555"/>
              <a:gd name="connsiteX50" fmla="*/ 8280027 w 11810107"/>
              <a:gd name="connsiteY50" fmla="*/ 6031755 h 6665555"/>
              <a:gd name="connsiteX51" fmla="*/ 8239165 w 11810107"/>
              <a:gd name="connsiteY51" fmla="*/ 6072617 h 6665555"/>
              <a:gd name="connsiteX52" fmla="*/ 8198303 w 11810107"/>
              <a:gd name="connsiteY52" fmla="*/ 6031755 h 6665555"/>
              <a:gd name="connsiteX53" fmla="*/ 8239165 w 11810107"/>
              <a:gd name="connsiteY53" fmla="*/ 5990893 h 6665555"/>
              <a:gd name="connsiteX54" fmla="*/ 1262319 w 11810107"/>
              <a:gd name="connsiteY54" fmla="*/ 5905577 h 6665555"/>
              <a:gd name="connsiteX55" fmla="*/ 1062784 w 11810107"/>
              <a:gd name="connsiteY55" fmla="*/ 6105112 h 6665555"/>
              <a:gd name="connsiteX56" fmla="*/ 1262319 w 11810107"/>
              <a:gd name="connsiteY56" fmla="*/ 6304646 h 6665555"/>
              <a:gd name="connsiteX57" fmla="*/ 1461853 w 11810107"/>
              <a:gd name="connsiteY57" fmla="*/ 6105112 h 6665555"/>
              <a:gd name="connsiteX58" fmla="*/ 1262319 w 11810107"/>
              <a:gd name="connsiteY58" fmla="*/ 5905577 h 6665555"/>
              <a:gd name="connsiteX59" fmla="*/ 1262319 w 11810107"/>
              <a:gd name="connsiteY59" fmla="*/ 5731783 h 6665555"/>
              <a:gd name="connsiteX60" fmla="*/ 1635648 w 11810107"/>
              <a:gd name="connsiteY60" fmla="*/ 6105112 h 6665555"/>
              <a:gd name="connsiteX61" fmla="*/ 1262319 w 11810107"/>
              <a:gd name="connsiteY61" fmla="*/ 6478441 h 6665555"/>
              <a:gd name="connsiteX62" fmla="*/ 888990 w 11810107"/>
              <a:gd name="connsiteY62" fmla="*/ 6105112 h 6665555"/>
              <a:gd name="connsiteX63" fmla="*/ 1262319 w 11810107"/>
              <a:gd name="connsiteY63" fmla="*/ 5731783 h 6665555"/>
              <a:gd name="connsiteX64" fmla="*/ 290552 w 11810107"/>
              <a:gd name="connsiteY64" fmla="*/ 5006411 h 6665555"/>
              <a:gd name="connsiteX65" fmla="*/ 317621 w 11810107"/>
              <a:gd name="connsiteY65" fmla="*/ 5012431 h 6665555"/>
              <a:gd name="connsiteX66" fmla="*/ 745724 w 11810107"/>
              <a:gd name="connsiteY66" fmla="*/ 5203521 h 6665555"/>
              <a:gd name="connsiteX67" fmla="*/ 781142 w 11810107"/>
              <a:gd name="connsiteY67" fmla="*/ 5295979 h 6665555"/>
              <a:gd name="connsiteX68" fmla="*/ 717101 w 11810107"/>
              <a:gd name="connsiteY68" fmla="*/ 5337368 h 6665555"/>
              <a:gd name="connsiteX69" fmla="*/ 688685 w 11810107"/>
              <a:gd name="connsiteY69" fmla="*/ 5331190 h 6665555"/>
              <a:gd name="connsiteX70" fmla="*/ 260580 w 11810107"/>
              <a:gd name="connsiteY70" fmla="*/ 5140305 h 6665555"/>
              <a:gd name="connsiteX71" fmla="*/ 225368 w 11810107"/>
              <a:gd name="connsiteY71" fmla="*/ 5047849 h 6665555"/>
              <a:gd name="connsiteX72" fmla="*/ 290552 w 11810107"/>
              <a:gd name="connsiteY72" fmla="*/ 5006411 h 6665555"/>
              <a:gd name="connsiteX73" fmla="*/ 437697 w 11810107"/>
              <a:gd name="connsiteY73" fmla="*/ 1550240 h 6665555"/>
              <a:gd name="connsiteX74" fmla="*/ 478559 w 11810107"/>
              <a:gd name="connsiteY74" fmla="*/ 1591102 h 6665555"/>
              <a:gd name="connsiteX75" fmla="*/ 437697 w 11810107"/>
              <a:gd name="connsiteY75" fmla="*/ 1631964 h 6665555"/>
              <a:gd name="connsiteX76" fmla="*/ 396835 w 11810107"/>
              <a:gd name="connsiteY76" fmla="*/ 1591102 h 6665555"/>
              <a:gd name="connsiteX77" fmla="*/ 437697 w 11810107"/>
              <a:gd name="connsiteY77" fmla="*/ 1550240 h 6665555"/>
              <a:gd name="connsiteX78" fmla="*/ 10901008 w 11810107"/>
              <a:gd name="connsiteY78" fmla="*/ 891156 h 6665555"/>
              <a:gd name="connsiteX79" fmla="*/ 10950579 w 11810107"/>
              <a:gd name="connsiteY79" fmla="*/ 925109 h 6665555"/>
              <a:gd name="connsiteX80" fmla="*/ 10974128 w 11810107"/>
              <a:gd name="connsiteY80" fmla="*/ 1051050 h 6665555"/>
              <a:gd name="connsiteX81" fmla="*/ 11100038 w 11810107"/>
              <a:gd name="connsiteY81" fmla="*/ 1027480 h 6665555"/>
              <a:gd name="connsiteX82" fmla="*/ 11149608 w 11810107"/>
              <a:gd name="connsiteY82" fmla="*/ 1061433 h 6665555"/>
              <a:gd name="connsiteX83" fmla="*/ 11115655 w 11810107"/>
              <a:gd name="connsiteY83" fmla="*/ 1111003 h 6665555"/>
              <a:gd name="connsiteX84" fmla="*/ 10989740 w 11810107"/>
              <a:gd name="connsiteY84" fmla="*/ 1134547 h 6665555"/>
              <a:gd name="connsiteX85" fmla="*/ 11013284 w 11810107"/>
              <a:gd name="connsiteY85" fmla="*/ 1260462 h 6665555"/>
              <a:gd name="connsiteX86" fmla="*/ 10979331 w 11810107"/>
              <a:gd name="connsiteY86" fmla="*/ 1310033 h 6665555"/>
              <a:gd name="connsiteX87" fmla="*/ 10929761 w 11810107"/>
              <a:gd name="connsiteY87" fmla="*/ 1276080 h 6665555"/>
              <a:gd name="connsiteX88" fmla="*/ 10906243 w 11810107"/>
              <a:gd name="connsiteY88" fmla="*/ 1150160 h 6665555"/>
              <a:gd name="connsiteX89" fmla="*/ 10780162 w 11810107"/>
              <a:gd name="connsiteY89" fmla="*/ 1173735 h 6665555"/>
              <a:gd name="connsiteX90" fmla="*/ 10730591 w 11810107"/>
              <a:gd name="connsiteY90" fmla="*/ 1139782 h 6665555"/>
              <a:gd name="connsiteX91" fmla="*/ 10737383 w 11810107"/>
              <a:gd name="connsiteY91" fmla="*/ 1107960 h 6665555"/>
              <a:gd name="connsiteX92" fmla="*/ 10764627 w 11810107"/>
              <a:gd name="connsiteY92" fmla="*/ 1090268 h 6665555"/>
              <a:gd name="connsiteX93" fmla="*/ 10890651 w 11810107"/>
              <a:gd name="connsiteY93" fmla="*/ 1066677 h 6665555"/>
              <a:gd name="connsiteX94" fmla="*/ 10867112 w 11810107"/>
              <a:gd name="connsiteY94" fmla="*/ 940643 h 6665555"/>
              <a:gd name="connsiteX95" fmla="*/ 10873764 w 11810107"/>
              <a:gd name="connsiteY95" fmla="*/ 908846 h 6665555"/>
              <a:gd name="connsiteX96" fmla="*/ 10901008 w 11810107"/>
              <a:gd name="connsiteY96" fmla="*/ 891156 h 6665555"/>
              <a:gd name="connsiteX97" fmla="*/ 172688 w 11810107"/>
              <a:gd name="connsiteY97" fmla="*/ 813612 h 6665555"/>
              <a:gd name="connsiteX98" fmla="*/ 80391 w 11810107"/>
              <a:gd name="connsiteY98" fmla="*/ 905910 h 6665555"/>
              <a:gd name="connsiteX99" fmla="*/ 172688 w 11810107"/>
              <a:gd name="connsiteY99" fmla="*/ 998207 h 6665555"/>
              <a:gd name="connsiteX100" fmla="*/ 264985 w 11810107"/>
              <a:gd name="connsiteY100" fmla="*/ 905910 h 6665555"/>
              <a:gd name="connsiteX101" fmla="*/ 172688 w 11810107"/>
              <a:gd name="connsiteY101" fmla="*/ 813612 h 6665555"/>
              <a:gd name="connsiteX102" fmla="*/ 172688 w 11810107"/>
              <a:gd name="connsiteY102" fmla="*/ 733127 h 6665555"/>
              <a:gd name="connsiteX103" fmla="*/ 345376 w 11810107"/>
              <a:gd name="connsiteY103" fmla="*/ 905814 h 6665555"/>
              <a:gd name="connsiteX104" fmla="*/ 172688 w 11810107"/>
              <a:gd name="connsiteY104" fmla="*/ 1078503 h 6665555"/>
              <a:gd name="connsiteX105" fmla="*/ 0 w 11810107"/>
              <a:gd name="connsiteY105" fmla="*/ 905814 h 6665555"/>
              <a:gd name="connsiteX106" fmla="*/ 172688 w 11810107"/>
              <a:gd name="connsiteY106" fmla="*/ 733127 h 6665555"/>
              <a:gd name="connsiteX107" fmla="*/ 1423185 w 11810107"/>
              <a:gd name="connsiteY107" fmla="*/ 261163 h 6665555"/>
              <a:gd name="connsiteX108" fmla="*/ 1330888 w 11810107"/>
              <a:gd name="connsiteY108" fmla="*/ 353460 h 6665555"/>
              <a:gd name="connsiteX109" fmla="*/ 1423185 w 11810107"/>
              <a:gd name="connsiteY109" fmla="*/ 445758 h 6665555"/>
              <a:gd name="connsiteX110" fmla="*/ 1515482 w 11810107"/>
              <a:gd name="connsiteY110" fmla="*/ 353460 h 6665555"/>
              <a:gd name="connsiteX111" fmla="*/ 1423185 w 11810107"/>
              <a:gd name="connsiteY111" fmla="*/ 261163 h 6665555"/>
              <a:gd name="connsiteX112" fmla="*/ 1423185 w 11810107"/>
              <a:gd name="connsiteY112" fmla="*/ 180677 h 6665555"/>
              <a:gd name="connsiteX113" fmla="*/ 1595873 w 11810107"/>
              <a:gd name="connsiteY113" fmla="*/ 353365 h 6665555"/>
              <a:gd name="connsiteX114" fmla="*/ 1423185 w 11810107"/>
              <a:gd name="connsiteY114" fmla="*/ 526053 h 6665555"/>
              <a:gd name="connsiteX115" fmla="*/ 1250497 w 11810107"/>
              <a:gd name="connsiteY115" fmla="*/ 353365 h 6665555"/>
              <a:gd name="connsiteX116" fmla="*/ 1423185 w 11810107"/>
              <a:gd name="connsiteY116" fmla="*/ 180677 h 6665555"/>
              <a:gd name="connsiteX117" fmla="*/ 11638869 w 11810107"/>
              <a:gd name="connsiteY117" fmla="*/ 156482 h 6665555"/>
              <a:gd name="connsiteX118" fmla="*/ 11361893 w 11810107"/>
              <a:gd name="connsiteY118" fmla="*/ 208272 h 6665555"/>
              <a:gd name="connsiteX119" fmla="*/ 11545241 w 11810107"/>
              <a:gd name="connsiteY119" fmla="*/ 422295 h 6665555"/>
              <a:gd name="connsiteX120" fmla="*/ 559506 w 11810107"/>
              <a:gd name="connsiteY120" fmla="*/ 45390 h 6665555"/>
              <a:gd name="connsiteX121" fmla="*/ 587938 w 11810107"/>
              <a:gd name="connsiteY121" fmla="*/ 57177 h 6665555"/>
              <a:gd name="connsiteX122" fmla="*/ 673711 w 11810107"/>
              <a:gd name="connsiteY122" fmla="*/ 142950 h 6665555"/>
              <a:gd name="connsiteX123" fmla="*/ 759388 w 11810107"/>
              <a:gd name="connsiteY123" fmla="*/ 57273 h 6665555"/>
              <a:gd name="connsiteX124" fmla="*/ 787820 w 11810107"/>
              <a:gd name="connsiteY124" fmla="*/ 45487 h 6665555"/>
              <a:gd name="connsiteX125" fmla="*/ 816252 w 11810107"/>
              <a:gd name="connsiteY125" fmla="*/ 57273 h 6665555"/>
              <a:gd name="connsiteX126" fmla="*/ 816252 w 11810107"/>
              <a:gd name="connsiteY126" fmla="*/ 114137 h 6665555"/>
              <a:gd name="connsiteX127" fmla="*/ 730576 w 11810107"/>
              <a:gd name="connsiteY127" fmla="*/ 199814 h 6665555"/>
              <a:gd name="connsiteX128" fmla="*/ 816348 w 11810107"/>
              <a:gd name="connsiteY128" fmla="*/ 285586 h 6665555"/>
              <a:gd name="connsiteX129" fmla="*/ 816348 w 11810107"/>
              <a:gd name="connsiteY129" fmla="*/ 342451 h 6665555"/>
              <a:gd name="connsiteX130" fmla="*/ 787868 w 11810107"/>
              <a:gd name="connsiteY130" fmla="*/ 354262 h 6665555"/>
              <a:gd name="connsiteX131" fmla="*/ 759484 w 11810107"/>
              <a:gd name="connsiteY131" fmla="*/ 342451 h 6665555"/>
              <a:gd name="connsiteX132" fmla="*/ 673711 w 11810107"/>
              <a:gd name="connsiteY132" fmla="*/ 256679 h 6665555"/>
              <a:gd name="connsiteX133" fmla="*/ 587843 w 11810107"/>
              <a:gd name="connsiteY133" fmla="*/ 342547 h 6665555"/>
              <a:gd name="connsiteX134" fmla="*/ 559459 w 11810107"/>
              <a:gd name="connsiteY134" fmla="*/ 354262 h 6665555"/>
              <a:gd name="connsiteX135" fmla="*/ 531074 w 11810107"/>
              <a:gd name="connsiteY135" fmla="*/ 342451 h 6665555"/>
              <a:gd name="connsiteX136" fmla="*/ 531074 w 11810107"/>
              <a:gd name="connsiteY136" fmla="*/ 285587 h 6665555"/>
              <a:gd name="connsiteX137" fmla="*/ 616847 w 11810107"/>
              <a:gd name="connsiteY137" fmla="*/ 199814 h 6665555"/>
              <a:gd name="connsiteX138" fmla="*/ 531074 w 11810107"/>
              <a:gd name="connsiteY138" fmla="*/ 114041 h 6665555"/>
              <a:gd name="connsiteX139" fmla="*/ 531074 w 11810107"/>
              <a:gd name="connsiteY139" fmla="*/ 57177 h 6665555"/>
              <a:gd name="connsiteX140" fmla="*/ 559506 w 11810107"/>
              <a:gd name="connsiteY140" fmla="*/ 45390 h 6665555"/>
              <a:gd name="connsiteX141" fmla="*/ 11729636 w 11810107"/>
              <a:gd name="connsiteY141" fmla="*/ 1162 h 6665555"/>
              <a:gd name="connsiteX142" fmla="*/ 11793775 w 11810107"/>
              <a:gd name="connsiteY142" fmla="*/ 23814 h 6665555"/>
              <a:gd name="connsiteX143" fmla="*/ 11806253 w 11810107"/>
              <a:gd name="connsiteY143" fmla="*/ 90539 h 6665555"/>
              <a:gd name="connsiteX144" fmla="*/ 11634334 w 11810107"/>
              <a:gd name="connsiteY144" fmla="*/ 578398 h 6665555"/>
              <a:gd name="connsiteX145" fmla="*/ 11582713 w 11810107"/>
              <a:gd name="connsiteY145" fmla="*/ 622695 h 6665555"/>
              <a:gd name="connsiteX146" fmla="*/ 11518573 w 11810107"/>
              <a:gd name="connsiteY146" fmla="*/ 600043 h 6665555"/>
              <a:gd name="connsiteX147" fmla="*/ 11181992 w 11810107"/>
              <a:gd name="connsiteY147" fmla="*/ 207265 h 6665555"/>
              <a:gd name="connsiteX148" fmla="*/ 11169514 w 11810107"/>
              <a:gd name="connsiteY148" fmla="*/ 140540 h 6665555"/>
              <a:gd name="connsiteX149" fmla="*/ 11221136 w 11810107"/>
              <a:gd name="connsiteY149" fmla="*/ 96242 h 666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810107" h="6665555">
                <a:moveTo>
                  <a:pt x="2271373" y="6386727"/>
                </a:moveTo>
                <a:lnTo>
                  <a:pt x="2110401" y="6429875"/>
                </a:lnTo>
                <a:lnTo>
                  <a:pt x="2228225" y="6547699"/>
                </a:lnTo>
                <a:close/>
                <a:moveTo>
                  <a:pt x="2317760" y="6291096"/>
                </a:moveTo>
                <a:cubicBezTo>
                  <a:pt x="2331666" y="6287381"/>
                  <a:pt x="2346431" y="6291381"/>
                  <a:pt x="2356622" y="6301478"/>
                </a:cubicBezTo>
                <a:cubicBezTo>
                  <a:pt x="2366814" y="6311670"/>
                  <a:pt x="2370720" y="6326433"/>
                  <a:pt x="2367004" y="6340340"/>
                </a:cubicBezTo>
                <a:lnTo>
                  <a:pt x="2287851" y="6635805"/>
                </a:lnTo>
                <a:cubicBezTo>
                  <a:pt x="2284138" y="6649712"/>
                  <a:pt x="2273279" y="6660475"/>
                  <a:pt x="2259467" y="6664190"/>
                </a:cubicBezTo>
                <a:cubicBezTo>
                  <a:pt x="2245560" y="6667905"/>
                  <a:pt x="2230797" y="6663904"/>
                  <a:pt x="2220605" y="6653808"/>
                </a:cubicBezTo>
                <a:lnTo>
                  <a:pt x="2004293" y="6437495"/>
                </a:lnTo>
                <a:cubicBezTo>
                  <a:pt x="1994100" y="6427303"/>
                  <a:pt x="1990195" y="6412539"/>
                  <a:pt x="1993910" y="6398633"/>
                </a:cubicBezTo>
                <a:cubicBezTo>
                  <a:pt x="1997624" y="6384726"/>
                  <a:pt x="2008483" y="6373963"/>
                  <a:pt x="2022294" y="6370248"/>
                </a:cubicBezTo>
                <a:close/>
                <a:moveTo>
                  <a:pt x="8947335" y="6273153"/>
                </a:moveTo>
                <a:cubicBezTo>
                  <a:pt x="8957622" y="6273153"/>
                  <a:pt x="8967909" y="6277058"/>
                  <a:pt x="8975720" y="6284964"/>
                </a:cubicBezTo>
                <a:lnTo>
                  <a:pt x="9061492" y="6370736"/>
                </a:lnTo>
                <a:lnTo>
                  <a:pt x="9147360" y="6284868"/>
                </a:lnTo>
                <a:cubicBezTo>
                  <a:pt x="9155171" y="6277058"/>
                  <a:pt x="9165458" y="6273153"/>
                  <a:pt x="9175745" y="6273153"/>
                </a:cubicBezTo>
                <a:cubicBezTo>
                  <a:pt x="9186032" y="6273153"/>
                  <a:pt x="9196319" y="6277058"/>
                  <a:pt x="9204129" y="6284964"/>
                </a:cubicBezTo>
                <a:cubicBezTo>
                  <a:pt x="9219846" y="6300680"/>
                  <a:pt x="9219846" y="6326112"/>
                  <a:pt x="9204129" y="6341828"/>
                </a:cubicBezTo>
                <a:lnTo>
                  <a:pt x="9118356" y="6427601"/>
                </a:lnTo>
                <a:lnTo>
                  <a:pt x="9204129" y="6513373"/>
                </a:lnTo>
                <a:cubicBezTo>
                  <a:pt x="9219846" y="6529089"/>
                  <a:pt x="9219846" y="6554521"/>
                  <a:pt x="9204129" y="6570238"/>
                </a:cubicBezTo>
                <a:cubicBezTo>
                  <a:pt x="9188413" y="6585954"/>
                  <a:pt x="9162981" y="6585954"/>
                  <a:pt x="9147265" y="6570238"/>
                </a:cubicBezTo>
                <a:lnTo>
                  <a:pt x="9061528" y="6484429"/>
                </a:lnTo>
                <a:lnTo>
                  <a:pt x="8975815" y="6570142"/>
                </a:lnTo>
                <a:cubicBezTo>
                  <a:pt x="8960099" y="6585858"/>
                  <a:pt x="8934667" y="6585858"/>
                  <a:pt x="8918951" y="6570142"/>
                </a:cubicBezTo>
                <a:cubicBezTo>
                  <a:pt x="8903235" y="6554426"/>
                  <a:pt x="8903235" y="6528994"/>
                  <a:pt x="8918951" y="6513278"/>
                </a:cubicBezTo>
                <a:lnTo>
                  <a:pt x="9004688" y="6427541"/>
                </a:lnTo>
                <a:lnTo>
                  <a:pt x="8918951" y="6341733"/>
                </a:lnTo>
                <a:cubicBezTo>
                  <a:pt x="8903235" y="6326016"/>
                  <a:pt x="8903235" y="6300585"/>
                  <a:pt x="8918951" y="6284868"/>
                </a:cubicBezTo>
                <a:cubicBezTo>
                  <a:pt x="8926761" y="6277058"/>
                  <a:pt x="8937048" y="6273153"/>
                  <a:pt x="8947335" y="6273153"/>
                </a:cubicBezTo>
                <a:close/>
                <a:moveTo>
                  <a:pt x="291228" y="6237846"/>
                </a:moveTo>
                <a:cubicBezTo>
                  <a:pt x="340030" y="6237846"/>
                  <a:pt x="379360" y="6277382"/>
                  <a:pt x="379360" y="6326185"/>
                </a:cubicBezTo>
                <a:cubicBezTo>
                  <a:pt x="379360" y="6374987"/>
                  <a:pt x="339824" y="6414523"/>
                  <a:pt x="291022" y="6414523"/>
                </a:cubicBezTo>
                <a:cubicBezTo>
                  <a:pt x="242220" y="6414523"/>
                  <a:pt x="202889" y="6374987"/>
                  <a:pt x="202889" y="6326185"/>
                </a:cubicBezTo>
                <a:cubicBezTo>
                  <a:pt x="202889" y="6277382"/>
                  <a:pt x="242425" y="6237846"/>
                  <a:pt x="291228" y="6237846"/>
                </a:cubicBezTo>
                <a:close/>
                <a:moveTo>
                  <a:pt x="11549050" y="6167171"/>
                </a:moveTo>
                <a:lnTo>
                  <a:pt x="11505902" y="6328144"/>
                </a:lnTo>
                <a:lnTo>
                  <a:pt x="11666875" y="6284996"/>
                </a:lnTo>
                <a:close/>
                <a:moveTo>
                  <a:pt x="11517808" y="6050681"/>
                </a:moveTo>
                <a:cubicBezTo>
                  <a:pt x="11531715" y="6046966"/>
                  <a:pt x="11546478" y="6050966"/>
                  <a:pt x="11556670" y="6061063"/>
                </a:cubicBezTo>
                <a:lnTo>
                  <a:pt x="11772983" y="6277376"/>
                </a:lnTo>
                <a:cubicBezTo>
                  <a:pt x="11783175" y="6287567"/>
                  <a:pt x="11787080" y="6302331"/>
                  <a:pt x="11783365" y="6316238"/>
                </a:cubicBezTo>
                <a:cubicBezTo>
                  <a:pt x="11779650" y="6330144"/>
                  <a:pt x="11768792" y="6340908"/>
                  <a:pt x="11754981" y="6344622"/>
                </a:cubicBezTo>
                <a:lnTo>
                  <a:pt x="11459515" y="6423775"/>
                </a:lnTo>
                <a:cubicBezTo>
                  <a:pt x="11445609" y="6427490"/>
                  <a:pt x="11430845" y="6423489"/>
                  <a:pt x="11420653" y="6413393"/>
                </a:cubicBezTo>
                <a:cubicBezTo>
                  <a:pt x="11410461" y="6403201"/>
                  <a:pt x="11406556" y="6388437"/>
                  <a:pt x="11410271" y="6374531"/>
                </a:cubicBezTo>
                <a:lnTo>
                  <a:pt x="11489424" y="6079065"/>
                </a:lnTo>
                <a:cubicBezTo>
                  <a:pt x="11493138" y="6065159"/>
                  <a:pt x="11503997" y="6054395"/>
                  <a:pt x="11517808" y="6050681"/>
                </a:cubicBezTo>
                <a:close/>
                <a:moveTo>
                  <a:pt x="8239165" y="5990893"/>
                </a:moveTo>
                <a:cubicBezTo>
                  <a:pt x="8261739" y="5990893"/>
                  <a:pt x="8280027" y="6009181"/>
                  <a:pt x="8280027" y="6031755"/>
                </a:cubicBezTo>
                <a:cubicBezTo>
                  <a:pt x="8280027" y="6054329"/>
                  <a:pt x="8261739" y="6072617"/>
                  <a:pt x="8239165" y="6072617"/>
                </a:cubicBezTo>
                <a:cubicBezTo>
                  <a:pt x="8216591" y="6072617"/>
                  <a:pt x="8198303" y="6054329"/>
                  <a:pt x="8198303" y="6031755"/>
                </a:cubicBezTo>
                <a:cubicBezTo>
                  <a:pt x="8198303" y="6009181"/>
                  <a:pt x="8216591" y="5990893"/>
                  <a:pt x="8239165" y="5990893"/>
                </a:cubicBezTo>
                <a:close/>
                <a:moveTo>
                  <a:pt x="1262319" y="5905577"/>
                </a:moveTo>
                <a:cubicBezTo>
                  <a:pt x="1152358" y="5905577"/>
                  <a:pt x="1062784" y="5995151"/>
                  <a:pt x="1062784" y="6105112"/>
                </a:cubicBezTo>
                <a:cubicBezTo>
                  <a:pt x="1062784" y="6215072"/>
                  <a:pt x="1152358" y="6304646"/>
                  <a:pt x="1262319" y="6304646"/>
                </a:cubicBezTo>
                <a:cubicBezTo>
                  <a:pt x="1372279" y="6304646"/>
                  <a:pt x="1461853" y="6215072"/>
                  <a:pt x="1461853" y="6105112"/>
                </a:cubicBezTo>
                <a:cubicBezTo>
                  <a:pt x="1461647" y="5995151"/>
                  <a:pt x="1372279" y="5905577"/>
                  <a:pt x="1262319" y="5905577"/>
                </a:cubicBezTo>
                <a:close/>
                <a:moveTo>
                  <a:pt x="1262319" y="5731783"/>
                </a:moveTo>
                <a:cubicBezTo>
                  <a:pt x="1468236" y="5731783"/>
                  <a:pt x="1635648" y="5899194"/>
                  <a:pt x="1635648" y="6105112"/>
                </a:cubicBezTo>
                <a:cubicBezTo>
                  <a:pt x="1635648" y="6311029"/>
                  <a:pt x="1468030" y="6478441"/>
                  <a:pt x="1262319" y="6478441"/>
                </a:cubicBezTo>
                <a:cubicBezTo>
                  <a:pt x="1056401" y="6478441"/>
                  <a:pt x="888990" y="6310823"/>
                  <a:pt x="888990" y="6105112"/>
                </a:cubicBezTo>
                <a:cubicBezTo>
                  <a:pt x="888990" y="5899400"/>
                  <a:pt x="1056401" y="5731783"/>
                  <a:pt x="1262319" y="5731783"/>
                </a:cubicBezTo>
                <a:close/>
                <a:moveTo>
                  <a:pt x="290552" y="5006411"/>
                </a:moveTo>
                <a:cubicBezTo>
                  <a:pt x="299628" y="5006575"/>
                  <a:pt x="308818" y="5008518"/>
                  <a:pt x="317621" y="5012431"/>
                </a:cubicBezTo>
                <a:lnTo>
                  <a:pt x="745724" y="5203521"/>
                </a:lnTo>
                <a:cubicBezTo>
                  <a:pt x="780936" y="5219171"/>
                  <a:pt x="796791" y="5260561"/>
                  <a:pt x="781142" y="5295979"/>
                </a:cubicBezTo>
                <a:cubicBezTo>
                  <a:pt x="769404" y="5321924"/>
                  <a:pt x="743871" y="5337368"/>
                  <a:pt x="717101" y="5337368"/>
                </a:cubicBezTo>
                <a:cubicBezTo>
                  <a:pt x="707629" y="5337368"/>
                  <a:pt x="697951" y="5335309"/>
                  <a:pt x="688685" y="5331190"/>
                </a:cubicBezTo>
                <a:lnTo>
                  <a:pt x="260580" y="5140305"/>
                </a:lnTo>
                <a:cubicBezTo>
                  <a:pt x="225368" y="5124449"/>
                  <a:pt x="209513" y="5083060"/>
                  <a:pt x="225368" y="5047849"/>
                </a:cubicBezTo>
                <a:cubicBezTo>
                  <a:pt x="237106" y="5021440"/>
                  <a:pt x="263322" y="5005918"/>
                  <a:pt x="290552" y="5006411"/>
                </a:cubicBezTo>
                <a:close/>
                <a:moveTo>
                  <a:pt x="437697" y="1550240"/>
                </a:moveTo>
                <a:cubicBezTo>
                  <a:pt x="460271" y="1550240"/>
                  <a:pt x="478559" y="1568528"/>
                  <a:pt x="478559" y="1591102"/>
                </a:cubicBezTo>
                <a:cubicBezTo>
                  <a:pt x="478559" y="1613676"/>
                  <a:pt x="460271" y="1631964"/>
                  <a:pt x="437697" y="1631964"/>
                </a:cubicBezTo>
                <a:cubicBezTo>
                  <a:pt x="415123" y="1631964"/>
                  <a:pt x="396835" y="1613676"/>
                  <a:pt x="396835" y="1591102"/>
                </a:cubicBezTo>
                <a:cubicBezTo>
                  <a:pt x="396835" y="1568528"/>
                  <a:pt x="415123" y="1550240"/>
                  <a:pt x="437697" y="1550240"/>
                </a:cubicBezTo>
                <a:close/>
                <a:moveTo>
                  <a:pt x="10901008" y="891156"/>
                </a:moveTo>
                <a:cubicBezTo>
                  <a:pt x="10924093" y="886839"/>
                  <a:pt x="10946262" y="902024"/>
                  <a:pt x="10950579" y="925109"/>
                </a:cubicBezTo>
                <a:lnTo>
                  <a:pt x="10974128" y="1051050"/>
                </a:lnTo>
                <a:lnTo>
                  <a:pt x="11100038" y="1027480"/>
                </a:lnTo>
                <a:cubicBezTo>
                  <a:pt x="11123122" y="1023164"/>
                  <a:pt x="11145292" y="1038348"/>
                  <a:pt x="11149608" y="1061433"/>
                </a:cubicBezTo>
                <a:cubicBezTo>
                  <a:pt x="11153924" y="1084517"/>
                  <a:pt x="11138740" y="1106686"/>
                  <a:pt x="11115655" y="1111003"/>
                </a:cubicBezTo>
                <a:lnTo>
                  <a:pt x="10989740" y="1134547"/>
                </a:lnTo>
                <a:lnTo>
                  <a:pt x="11013284" y="1260462"/>
                </a:lnTo>
                <a:cubicBezTo>
                  <a:pt x="11017600" y="1283547"/>
                  <a:pt x="11002415" y="1305716"/>
                  <a:pt x="10979331" y="1310033"/>
                </a:cubicBezTo>
                <a:cubicBezTo>
                  <a:pt x="10956247" y="1314349"/>
                  <a:pt x="10934077" y="1299164"/>
                  <a:pt x="10929761" y="1276080"/>
                </a:cubicBezTo>
                <a:lnTo>
                  <a:pt x="10906243" y="1150160"/>
                </a:lnTo>
                <a:lnTo>
                  <a:pt x="10780162" y="1173735"/>
                </a:lnTo>
                <a:cubicBezTo>
                  <a:pt x="10757077" y="1178051"/>
                  <a:pt x="10734907" y="1162866"/>
                  <a:pt x="10730591" y="1139782"/>
                </a:cubicBezTo>
                <a:cubicBezTo>
                  <a:pt x="10728502" y="1128226"/>
                  <a:pt x="10731241" y="1116927"/>
                  <a:pt x="10737383" y="1107960"/>
                </a:cubicBezTo>
                <a:cubicBezTo>
                  <a:pt x="10743525" y="1098992"/>
                  <a:pt x="10753071" y="1092356"/>
                  <a:pt x="10764627" y="1090268"/>
                </a:cubicBezTo>
                <a:lnTo>
                  <a:pt x="10890651" y="1066677"/>
                </a:lnTo>
                <a:lnTo>
                  <a:pt x="10867112" y="940643"/>
                </a:lnTo>
                <a:cubicBezTo>
                  <a:pt x="10864884" y="929113"/>
                  <a:pt x="10867621" y="917815"/>
                  <a:pt x="10873764" y="908846"/>
                </a:cubicBezTo>
                <a:cubicBezTo>
                  <a:pt x="10879906" y="899879"/>
                  <a:pt x="10889453" y="893243"/>
                  <a:pt x="10901008" y="891156"/>
                </a:cubicBezTo>
                <a:close/>
                <a:moveTo>
                  <a:pt x="172688" y="813612"/>
                </a:moveTo>
                <a:cubicBezTo>
                  <a:pt x="121825" y="813612"/>
                  <a:pt x="80391" y="855047"/>
                  <a:pt x="80391" y="905910"/>
                </a:cubicBezTo>
                <a:cubicBezTo>
                  <a:pt x="80391" y="956774"/>
                  <a:pt x="121825" y="998207"/>
                  <a:pt x="172688" y="998207"/>
                </a:cubicBezTo>
                <a:cubicBezTo>
                  <a:pt x="223552" y="998207"/>
                  <a:pt x="264985" y="956774"/>
                  <a:pt x="264985" y="905910"/>
                </a:cubicBezTo>
                <a:cubicBezTo>
                  <a:pt x="264985" y="854951"/>
                  <a:pt x="223552" y="813612"/>
                  <a:pt x="172688" y="813612"/>
                </a:cubicBezTo>
                <a:close/>
                <a:moveTo>
                  <a:pt x="172688" y="733127"/>
                </a:moveTo>
                <a:cubicBezTo>
                  <a:pt x="267938" y="733127"/>
                  <a:pt x="345376" y="810565"/>
                  <a:pt x="345376" y="905814"/>
                </a:cubicBezTo>
                <a:cubicBezTo>
                  <a:pt x="345376" y="1001065"/>
                  <a:pt x="267938" y="1078503"/>
                  <a:pt x="172688" y="1078503"/>
                </a:cubicBezTo>
                <a:cubicBezTo>
                  <a:pt x="77438" y="1078503"/>
                  <a:pt x="0" y="1001065"/>
                  <a:pt x="0" y="905814"/>
                </a:cubicBezTo>
                <a:cubicBezTo>
                  <a:pt x="0" y="810565"/>
                  <a:pt x="77438" y="733127"/>
                  <a:pt x="172688" y="733127"/>
                </a:cubicBezTo>
                <a:close/>
                <a:moveTo>
                  <a:pt x="1423185" y="261163"/>
                </a:moveTo>
                <a:cubicBezTo>
                  <a:pt x="1372322" y="261163"/>
                  <a:pt x="1330888" y="302597"/>
                  <a:pt x="1330888" y="353460"/>
                </a:cubicBezTo>
                <a:cubicBezTo>
                  <a:pt x="1330888" y="404324"/>
                  <a:pt x="1372322" y="445758"/>
                  <a:pt x="1423185" y="445758"/>
                </a:cubicBezTo>
                <a:cubicBezTo>
                  <a:pt x="1474049" y="445758"/>
                  <a:pt x="1515482" y="404324"/>
                  <a:pt x="1515482" y="353460"/>
                </a:cubicBezTo>
                <a:cubicBezTo>
                  <a:pt x="1515482" y="302502"/>
                  <a:pt x="1474049" y="261163"/>
                  <a:pt x="1423185" y="261163"/>
                </a:cubicBezTo>
                <a:close/>
                <a:moveTo>
                  <a:pt x="1423185" y="180677"/>
                </a:moveTo>
                <a:cubicBezTo>
                  <a:pt x="1518435" y="180677"/>
                  <a:pt x="1595873" y="258115"/>
                  <a:pt x="1595873" y="353365"/>
                </a:cubicBezTo>
                <a:cubicBezTo>
                  <a:pt x="1595873" y="448615"/>
                  <a:pt x="1518435" y="526053"/>
                  <a:pt x="1423185" y="526053"/>
                </a:cubicBezTo>
                <a:cubicBezTo>
                  <a:pt x="1327935" y="526053"/>
                  <a:pt x="1250497" y="448615"/>
                  <a:pt x="1250497" y="353365"/>
                </a:cubicBezTo>
                <a:cubicBezTo>
                  <a:pt x="1250497" y="258115"/>
                  <a:pt x="1327935" y="180677"/>
                  <a:pt x="1423185" y="180677"/>
                </a:cubicBezTo>
                <a:close/>
                <a:moveTo>
                  <a:pt x="11638869" y="156482"/>
                </a:moveTo>
                <a:lnTo>
                  <a:pt x="11361893" y="208272"/>
                </a:lnTo>
                <a:lnTo>
                  <a:pt x="11545241" y="422295"/>
                </a:lnTo>
                <a:close/>
                <a:moveTo>
                  <a:pt x="559506" y="45390"/>
                </a:moveTo>
                <a:cubicBezTo>
                  <a:pt x="569793" y="45390"/>
                  <a:pt x="580080" y="49319"/>
                  <a:pt x="587938" y="57177"/>
                </a:cubicBezTo>
                <a:lnTo>
                  <a:pt x="673711" y="142950"/>
                </a:lnTo>
                <a:lnTo>
                  <a:pt x="759388" y="57273"/>
                </a:lnTo>
                <a:cubicBezTo>
                  <a:pt x="767246" y="49415"/>
                  <a:pt x="777533" y="45486"/>
                  <a:pt x="787820" y="45487"/>
                </a:cubicBezTo>
                <a:cubicBezTo>
                  <a:pt x="798107" y="45486"/>
                  <a:pt x="808394" y="49415"/>
                  <a:pt x="816252" y="57273"/>
                </a:cubicBezTo>
                <a:cubicBezTo>
                  <a:pt x="831969" y="72989"/>
                  <a:pt x="831969" y="98421"/>
                  <a:pt x="816252" y="114137"/>
                </a:cubicBezTo>
                <a:lnTo>
                  <a:pt x="730576" y="199814"/>
                </a:lnTo>
                <a:lnTo>
                  <a:pt x="816348" y="285586"/>
                </a:lnTo>
                <a:cubicBezTo>
                  <a:pt x="832064" y="301303"/>
                  <a:pt x="832064" y="326734"/>
                  <a:pt x="816348" y="342451"/>
                </a:cubicBezTo>
                <a:cubicBezTo>
                  <a:pt x="808442" y="350356"/>
                  <a:pt x="798155" y="354262"/>
                  <a:pt x="787868" y="354262"/>
                </a:cubicBezTo>
                <a:cubicBezTo>
                  <a:pt x="777581" y="354262"/>
                  <a:pt x="767294" y="350356"/>
                  <a:pt x="759484" y="342451"/>
                </a:cubicBezTo>
                <a:lnTo>
                  <a:pt x="673711" y="256679"/>
                </a:lnTo>
                <a:lnTo>
                  <a:pt x="587843" y="342547"/>
                </a:lnTo>
                <a:cubicBezTo>
                  <a:pt x="580033" y="350357"/>
                  <a:pt x="569745" y="354262"/>
                  <a:pt x="559459" y="354262"/>
                </a:cubicBezTo>
                <a:cubicBezTo>
                  <a:pt x="549171" y="354262"/>
                  <a:pt x="538884" y="350357"/>
                  <a:pt x="531074" y="342451"/>
                </a:cubicBezTo>
                <a:cubicBezTo>
                  <a:pt x="515358" y="326735"/>
                  <a:pt x="515358" y="301303"/>
                  <a:pt x="531074" y="285587"/>
                </a:cubicBezTo>
                <a:lnTo>
                  <a:pt x="616847" y="199814"/>
                </a:lnTo>
                <a:lnTo>
                  <a:pt x="531074" y="114041"/>
                </a:lnTo>
                <a:cubicBezTo>
                  <a:pt x="515358" y="98325"/>
                  <a:pt x="515358" y="72893"/>
                  <a:pt x="531074" y="57177"/>
                </a:cubicBezTo>
                <a:cubicBezTo>
                  <a:pt x="538932" y="49319"/>
                  <a:pt x="549219" y="45390"/>
                  <a:pt x="559506" y="45390"/>
                </a:cubicBezTo>
                <a:close/>
                <a:moveTo>
                  <a:pt x="11729636" y="1162"/>
                </a:moveTo>
                <a:cubicBezTo>
                  <a:pt x="11753595" y="-3318"/>
                  <a:pt x="11777924" y="5342"/>
                  <a:pt x="11793775" y="23814"/>
                </a:cubicBezTo>
                <a:cubicBezTo>
                  <a:pt x="11809628" y="42286"/>
                  <a:pt x="11814268" y="67720"/>
                  <a:pt x="11806253" y="90539"/>
                </a:cubicBezTo>
                <a:lnTo>
                  <a:pt x="11634334" y="578398"/>
                </a:lnTo>
                <a:cubicBezTo>
                  <a:pt x="11626228" y="601349"/>
                  <a:pt x="11606539" y="618125"/>
                  <a:pt x="11582713" y="622695"/>
                </a:cubicBezTo>
                <a:cubicBezTo>
                  <a:pt x="11558754" y="627175"/>
                  <a:pt x="11534425" y="618516"/>
                  <a:pt x="11518573" y="600043"/>
                </a:cubicBezTo>
                <a:lnTo>
                  <a:pt x="11181992" y="207265"/>
                </a:lnTo>
                <a:cubicBezTo>
                  <a:pt x="11166139" y="188794"/>
                  <a:pt x="11161500" y="163358"/>
                  <a:pt x="11169514" y="140540"/>
                </a:cubicBezTo>
                <a:cubicBezTo>
                  <a:pt x="11177621" y="117587"/>
                  <a:pt x="11197311" y="100814"/>
                  <a:pt x="11221136" y="96242"/>
                </a:cubicBezTo>
                <a:close/>
              </a:path>
            </a:pathLst>
          </a:custGeom>
          <a:solidFill>
            <a:schemeClr val="bg1">
              <a:lumMod val="85000"/>
            </a:schemeClr>
          </a:solidFill>
          <a:ln w="9525" cap="flat">
            <a:noFill/>
            <a:prstDash val="solid"/>
            <a:miter/>
          </a:ln>
          <a:effectLst>
            <a:outerShdw dist="38100" dir="2700000" algn="tl" rotWithShape="0">
              <a:srgbClr val="FFDF00">
                <a:alpha val="19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Tree>
    <p:extLst>
      <p:ext uri="{BB962C8B-B14F-4D97-AF65-F5344CB8AC3E}">
        <p14:creationId xmlns:p14="http://schemas.microsoft.com/office/powerpoint/2010/main" val="6045214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nl-NL"/>
              <a:t>Klik om stijl te bewerken</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2671903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nl-NL"/>
              <a:t>Klik om stijl te bewerken</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endParaRPr lang="en-GB"/>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592A652F-61C4-41CC-A917-9789C741CE6F}" type="slidenum">
              <a:rPr lang="en-GB" smtClean="0"/>
              <a:t>‹nr.›</a:t>
            </a:fld>
            <a:endParaRPr lang="en-GB"/>
          </a:p>
        </p:txBody>
      </p:sp>
    </p:spTree>
    <p:extLst>
      <p:ext uri="{BB962C8B-B14F-4D97-AF65-F5344CB8AC3E}">
        <p14:creationId xmlns:p14="http://schemas.microsoft.com/office/powerpoint/2010/main" val="4275569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nl-NL"/>
              <a:t>Klik om stijl te bewerken</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592A652F-61C4-41CC-A917-9789C741CE6F}" type="slidenum">
              <a:rPr lang="en-GB" smtClean="0"/>
              <a:t>‹nr.›</a:t>
            </a:fld>
            <a:endParaRPr lang="en-GB"/>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44788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nl-NL"/>
              <a:t>Klik om stijl te bewerken</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endParaRPr lang="en-GB"/>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592A652F-61C4-41CC-A917-9789C741CE6F}" type="slidenum">
              <a:rPr lang="en-GB" smtClean="0"/>
              <a:t>‹nr.›</a:t>
            </a:fld>
            <a:endParaRPr lang="en-GB"/>
          </a:p>
        </p:txBody>
      </p:sp>
    </p:spTree>
    <p:extLst>
      <p:ext uri="{BB962C8B-B14F-4D97-AF65-F5344CB8AC3E}">
        <p14:creationId xmlns:p14="http://schemas.microsoft.com/office/powerpoint/2010/main" val="2791101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nl-NL"/>
              <a:t>Klik om stijl te bewerken</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592A652F-61C4-41CC-A917-9789C741CE6F}" type="slidenum">
              <a:rPr lang="en-GB" smtClean="0"/>
              <a:t>‹nr.›</a:t>
            </a:fld>
            <a:endParaRPr lang="en-GB"/>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endParaRPr lang="en-GB"/>
          </a:p>
        </p:txBody>
      </p:sp>
      <p:pic>
        <p:nvPicPr>
          <p:cNvPr id="9" name="Bild 8">
            <a:extLst>
              <a:ext uri="{FF2B5EF4-FFF2-40B4-BE49-F238E27FC236}">
                <a16:creationId xmlns:a16="http://schemas.microsoft.com/office/drawing/2014/main" id="{B9CCB106-B724-D4FC-9180-F2081684D46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408842020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5375492D-1916-42EF-8C95-DBB76684BC73}" type="datetimeFigureOut">
              <a:rPr lang="en-GB" smtClean="0"/>
              <a:t>16/10/2025</a:t>
            </a:fld>
            <a:endParaRPr lang="en-GB"/>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endParaRPr lang="en-GB"/>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592A652F-61C4-41CC-A917-9789C741CE6F}" type="slidenum">
              <a:rPr lang="en-GB" smtClean="0"/>
              <a:t>‹nr.›</a:t>
            </a:fld>
            <a:endParaRPr lang="en-GB"/>
          </a:p>
        </p:txBody>
      </p:sp>
      <p:pic>
        <p:nvPicPr>
          <p:cNvPr id="11" name="Bild 10">
            <a:extLst>
              <a:ext uri="{FF2B5EF4-FFF2-40B4-BE49-F238E27FC236}">
                <a16:creationId xmlns:a16="http://schemas.microsoft.com/office/drawing/2014/main" id="{57E3D58E-4C99-E6D1-B925-E182668FA2E3}"/>
              </a:ext>
            </a:extLst>
          </p:cNvPr>
          <p:cNvPicPr>
            <a:picLocks noChangeAspect="1"/>
          </p:cNvPicPr>
          <p:nvPr/>
        </p:nvPicPr>
        <p:blipFill>
          <a:blip r:embed="rId50" cstate="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546290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378">
          <p15:clr>
            <a:srgbClr val="F26B43"/>
          </p15:clr>
        </p15:guide>
        <p15:guide id="4" pos="1343">
          <p15:clr>
            <a:srgbClr val="F26B43"/>
          </p15:clr>
        </p15:guide>
        <p15:guide id="5" pos="1570">
          <p15:clr>
            <a:srgbClr val="F26B43"/>
          </p15:clr>
        </p15:guide>
        <p15:guide id="6" pos="2535">
          <p15:clr>
            <a:srgbClr val="F26B43"/>
          </p15:clr>
        </p15:guide>
        <p15:guide id="7" pos="2761">
          <p15:clr>
            <a:srgbClr val="F26B43"/>
          </p15:clr>
        </p15:guide>
        <p15:guide id="8" pos="3726">
          <p15:clr>
            <a:srgbClr val="F26B43"/>
          </p15:clr>
        </p15:guide>
        <p15:guide id="9" pos="3953">
          <p15:clr>
            <a:srgbClr val="F26B43"/>
          </p15:clr>
        </p15:guide>
        <p15:guide id="10" pos="4918">
          <p15:clr>
            <a:srgbClr val="F26B43"/>
          </p15:clr>
        </p15:guide>
        <p15:guide id="11" pos="5144">
          <p15:clr>
            <a:srgbClr val="F26B43"/>
          </p15:clr>
        </p15:guide>
        <p15:guide id="12" pos="6109">
          <p15:clr>
            <a:srgbClr val="F26B43"/>
          </p15:clr>
        </p15:guide>
        <p15:guide id="13" pos="6336">
          <p15:clr>
            <a:srgbClr val="F26B43"/>
          </p15:clr>
        </p15:guide>
        <p15:guide id="14" pos="7301">
          <p15:clr>
            <a:srgbClr val="F26B43"/>
          </p15:clr>
        </p15:guide>
        <p15:guide id="15" orient="horz">
          <p15:clr>
            <a:srgbClr val="F26B43"/>
          </p15:clr>
        </p15:guide>
        <p15:guide id="16" orient="horz" pos="4320">
          <p15:clr>
            <a:srgbClr val="F26B43"/>
          </p15:clr>
        </p15:guide>
        <p15:guide id="17" orient="horz" pos="514">
          <p15:clr>
            <a:srgbClr val="F26B43"/>
          </p15:clr>
        </p15:guide>
        <p15:guide id="18" orient="horz" pos="861">
          <p15:clr>
            <a:srgbClr val="F26B43"/>
          </p15:clr>
        </p15:guide>
        <p15:guide id="19" orient="horz" pos="1209">
          <p15:clr>
            <a:srgbClr val="F26B43"/>
          </p15:clr>
        </p15:guide>
        <p15:guide id="20" orient="horz" pos="1570">
          <p15:clr>
            <a:srgbClr val="F26B43"/>
          </p15:clr>
        </p15:guide>
        <p15:guide id="21" orient="horz" pos="1903">
          <p15:clr>
            <a:srgbClr val="F26B43"/>
          </p15:clr>
        </p15:guide>
        <p15:guide id="22" orient="horz" pos="2250">
          <p15:clr>
            <a:srgbClr val="F26B43"/>
          </p15:clr>
        </p15:guide>
        <p15:guide id="23" orient="horz" pos="2597">
          <p15:clr>
            <a:srgbClr val="F26B43"/>
          </p15:clr>
        </p15:guide>
        <p15:guide id="24" orient="horz" pos="2945">
          <p15:clr>
            <a:srgbClr val="F26B43"/>
          </p15:clr>
        </p15:guide>
        <p15:guide id="25" orient="horz" pos="3292">
          <p15:clr>
            <a:srgbClr val="F26B43"/>
          </p15:clr>
        </p15:guide>
        <p15:guide id="26" orient="horz" pos="3639">
          <p15:clr>
            <a:srgbClr val="F26B43"/>
          </p15:clr>
        </p15:guide>
        <p15:guide id="27" orient="horz" pos="398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44.gif"/><Relationship Id="rId5" Type="http://schemas.openxmlformats.org/officeDocument/2006/relationships/image" Target="../media/image43.jpe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2829B5-4D79-3848-9BDD-EDA01DA33445}"/>
              </a:ext>
            </a:extLst>
          </p:cNvPr>
          <p:cNvSpPr>
            <a:spLocks noGrp="1"/>
          </p:cNvSpPr>
          <p:nvPr>
            <p:ph type="title"/>
          </p:nvPr>
        </p:nvSpPr>
        <p:spPr/>
        <p:txBody>
          <a:bodyPr/>
          <a:lstStyle/>
          <a:p>
            <a:r>
              <a:rPr lang="sv-SE" noProof="0"/>
              <a:t>Final presentation</a:t>
            </a:r>
            <a:br>
              <a:rPr lang="sv-SE" noProof="0"/>
            </a:br>
            <a:r>
              <a:rPr lang="sv-SE" noProof="0"/>
              <a:t>SmartServe Ball</a:t>
            </a:r>
          </a:p>
        </p:txBody>
      </p:sp>
      <p:sp>
        <p:nvSpPr>
          <p:cNvPr id="3" name="Ondertitel 2">
            <a:extLst>
              <a:ext uri="{FF2B5EF4-FFF2-40B4-BE49-F238E27FC236}">
                <a16:creationId xmlns:a16="http://schemas.microsoft.com/office/drawing/2014/main" id="{F0E8BDD2-7EB8-F779-33EC-929EF9922E2D}"/>
              </a:ext>
            </a:extLst>
          </p:cNvPr>
          <p:cNvSpPr>
            <a:spLocks noGrp="1"/>
          </p:cNvSpPr>
          <p:nvPr>
            <p:ph type="body" idx="1"/>
          </p:nvPr>
        </p:nvSpPr>
        <p:spPr/>
        <p:txBody>
          <a:bodyPr/>
          <a:lstStyle/>
          <a:p>
            <a:r>
              <a:rPr lang="sv-SE" noProof="0"/>
              <a:t>Casper Blok, Ricardo Salas, Noah Vastmans, Robin Wathelet</a:t>
            </a:r>
          </a:p>
        </p:txBody>
      </p:sp>
      <p:pic>
        <p:nvPicPr>
          <p:cNvPr id="10" name="Tijdelijke aanduiding voor afbeelding 9" descr="Afbeelding met persoon, sport, atletiekwedstrijd, sportuitrusting&#10;&#10;Door AI gegenereerde inhoud is mogelijk onjuist.">
            <a:extLst>
              <a:ext uri="{FF2B5EF4-FFF2-40B4-BE49-F238E27FC236}">
                <a16:creationId xmlns:a16="http://schemas.microsoft.com/office/drawing/2014/main" id="{9F18F263-7177-DBEA-1CD0-802CCBBB092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81" r="781"/>
          <a:stretch>
            <a:fillRect/>
          </a:stretch>
        </p:blipFill>
        <p:spPr>
          <a:xfrm>
            <a:off x="7091364" y="0"/>
            <a:ext cx="4500562" cy="6858000"/>
          </a:xfrm>
        </p:spPr>
      </p:pic>
    </p:spTree>
    <p:extLst>
      <p:ext uri="{BB962C8B-B14F-4D97-AF65-F5344CB8AC3E}">
        <p14:creationId xmlns:p14="http://schemas.microsoft.com/office/powerpoint/2010/main" val="2705322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C7E66-C64D-617D-51FB-99B0C7234CE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15199C0-B6E7-427C-A0CE-62AAA46BE56C}"/>
              </a:ext>
            </a:extLst>
          </p:cNvPr>
          <p:cNvSpPr>
            <a:spLocks noGrp="1"/>
          </p:cNvSpPr>
          <p:nvPr>
            <p:ph type="title"/>
          </p:nvPr>
        </p:nvSpPr>
        <p:spPr/>
        <p:txBody>
          <a:bodyPr/>
          <a:lstStyle/>
          <a:p>
            <a:r>
              <a:rPr lang="nl-NL"/>
              <a:t>Project Methodology</a:t>
            </a:r>
          </a:p>
        </p:txBody>
      </p:sp>
      <p:sp>
        <p:nvSpPr>
          <p:cNvPr id="3" name="Tijdelijke aanduiding voor inhoud 2">
            <a:extLst>
              <a:ext uri="{FF2B5EF4-FFF2-40B4-BE49-F238E27FC236}">
                <a16:creationId xmlns:a16="http://schemas.microsoft.com/office/drawing/2014/main" id="{E43F6134-5549-A673-1FC2-CC0271861DD4}"/>
              </a:ext>
            </a:extLst>
          </p:cNvPr>
          <p:cNvSpPr>
            <a:spLocks noGrp="1"/>
          </p:cNvSpPr>
          <p:nvPr>
            <p:ph idx="1"/>
          </p:nvPr>
        </p:nvSpPr>
        <p:spPr>
          <a:xfrm>
            <a:off x="831241" y="3995525"/>
            <a:ext cx="5495924" cy="2247776"/>
          </a:xfrm>
          <a:ln w="12700">
            <a:noFill/>
          </a:ln>
        </p:spPr>
        <p:txBody>
          <a:bodyPr vert="horz" lIns="91440" tIns="45720" rIns="91440" bIns="45720" rtlCol="0" anchor="t">
            <a:noAutofit/>
          </a:bodyPr>
          <a:lstStyle/>
          <a:p>
            <a:pPr marL="0" indent="0">
              <a:buNone/>
            </a:pPr>
            <a:r>
              <a:rPr lang="nl-NL" b="1"/>
              <a:t>Positive </a:t>
            </a:r>
          </a:p>
          <a:p>
            <a:r>
              <a:rPr lang="nl-NL"/>
              <a:t>Weekly meetings</a:t>
            </a:r>
          </a:p>
          <a:p>
            <a:r>
              <a:rPr lang="nl-NL"/>
              <a:t>Strong communication</a:t>
            </a:r>
          </a:p>
          <a:p>
            <a:endParaRPr lang="nl-NL"/>
          </a:p>
          <a:p>
            <a:endParaRPr lang="nl-NL"/>
          </a:p>
        </p:txBody>
      </p:sp>
      <p:sp>
        <p:nvSpPr>
          <p:cNvPr id="4" name="Tijdelijke aanduiding voor inhoud 2">
            <a:extLst>
              <a:ext uri="{FF2B5EF4-FFF2-40B4-BE49-F238E27FC236}">
                <a16:creationId xmlns:a16="http://schemas.microsoft.com/office/drawing/2014/main" id="{40C6DC5B-0CCF-6CA9-DCB5-5818947737CC}"/>
              </a:ext>
            </a:extLst>
          </p:cNvPr>
          <p:cNvSpPr txBox="1">
            <a:spLocks/>
          </p:cNvSpPr>
          <p:nvPr/>
        </p:nvSpPr>
        <p:spPr>
          <a:xfrm>
            <a:off x="5732553" y="3995525"/>
            <a:ext cx="4221860" cy="2247238"/>
          </a:xfrm>
          <a:prstGeom prst="rect">
            <a:avLst/>
          </a:prstGeom>
          <a:ln w="190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b="1"/>
              <a:t>Leasons learned</a:t>
            </a:r>
          </a:p>
          <a:p>
            <a:r>
              <a:rPr lang="nl-NL"/>
              <a:t>More communication between members about their work</a:t>
            </a:r>
          </a:p>
          <a:p>
            <a:r>
              <a:rPr lang="nl-NL"/>
              <a:t>Seeking help at an earlier stage when stuck</a:t>
            </a:r>
          </a:p>
          <a:p>
            <a:endParaRPr lang="nl-NL"/>
          </a:p>
          <a:p>
            <a:endParaRPr lang="nl-NL"/>
          </a:p>
        </p:txBody>
      </p:sp>
      <p:sp>
        <p:nvSpPr>
          <p:cNvPr id="5" name="Tijdelijke aanduiding voor inhoud 2">
            <a:extLst>
              <a:ext uri="{FF2B5EF4-FFF2-40B4-BE49-F238E27FC236}">
                <a16:creationId xmlns:a16="http://schemas.microsoft.com/office/drawing/2014/main" id="{064DACC1-0A83-6F44-85CF-C95BDA6EF3D6}"/>
              </a:ext>
            </a:extLst>
          </p:cNvPr>
          <p:cNvSpPr txBox="1">
            <a:spLocks/>
          </p:cNvSpPr>
          <p:nvPr/>
        </p:nvSpPr>
        <p:spPr>
          <a:xfrm>
            <a:off x="740282" y="1865212"/>
            <a:ext cx="10415397" cy="1719236"/>
          </a:xfrm>
          <a:prstGeom prst="rect">
            <a:avLst/>
          </a:prstGeom>
          <a:ln w="190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The group dynamic is centered around an </a:t>
            </a:r>
            <a:r>
              <a:rPr lang="en-US" u="sng"/>
              <a:t>open table discussion</a:t>
            </a:r>
            <a:r>
              <a:rPr lang="en-US"/>
              <a:t>.</a:t>
            </a:r>
          </a:p>
          <a:p>
            <a:pPr marL="171450" indent="-171450">
              <a:buFontTx/>
              <a:buChar char="-"/>
            </a:pPr>
            <a:r>
              <a:rPr lang="en-US"/>
              <a:t>Brainstorming</a:t>
            </a:r>
          </a:p>
          <a:p>
            <a:pPr marL="171450" indent="-171450">
              <a:buFontTx/>
              <a:buChar char="-"/>
            </a:pPr>
            <a:r>
              <a:rPr lang="en-US"/>
              <a:t>Collectively discuss ideas</a:t>
            </a:r>
          </a:p>
          <a:p>
            <a:pPr marL="171450" indent="-171450">
              <a:buFontTx/>
              <a:buChar char="-"/>
            </a:pPr>
            <a:r>
              <a:rPr lang="en-US"/>
              <a:t>Parallel work </a:t>
            </a:r>
          </a:p>
          <a:p>
            <a:endParaRPr lang="nl-NL"/>
          </a:p>
        </p:txBody>
      </p:sp>
    </p:spTree>
    <p:extLst>
      <p:ext uri="{BB962C8B-B14F-4D97-AF65-F5344CB8AC3E}">
        <p14:creationId xmlns:p14="http://schemas.microsoft.com/office/powerpoint/2010/main" val="819135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669E07-6E3F-0F9F-0D34-2FB99CF63456}"/>
              </a:ext>
            </a:extLst>
          </p:cNvPr>
          <p:cNvSpPr>
            <a:spLocks noGrp="1"/>
          </p:cNvSpPr>
          <p:nvPr>
            <p:ph type="ctrTitle"/>
          </p:nvPr>
        </p:nvSpPr>
        <p:spPr/>
        <p:txBody>
          <a:bodyPr/>
          <a:lstStyle/>
          <a:p>
            <a:r>
              <a:rPr lang="en-GB"/>
              <a:t>Thank you for your attention!</a:t>
            </a:r>
            <a:br>
              <a:rPr lang="en-GB"/>
            </a:br>
            <a:r>
              <a:rPr lang="en-GB"/>
              <a:t>Questions?</a:t>
            </a:r>
          </a:p>
        </p:txBody>
      </p:sp>
      <p:sp>
        <p:nvSpPr>
          <p:cNvPr id="5" name="Ondertitel 4">
            <a:extLst>
              <a:ext uri="{FF2B5EF4-FFF2-40B4-BE49-F238E27FC236}">
                <a16:creationId xmlns:a16="http://schemas.microsoft.com/office/drawing/2014/main" id="{B9455B8E-859E-0604-EE57-D31241463A1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915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2FA759-382E-BD6D-1868-FED877114492}"/>
              </a:ext>
            </a:extLst>
          </p:cNvPr>
          <p:cNvSpPr>
            <a:spLocks noGrp="1"/>
          </p:cNvSpPr>
          <p:nvPr>
            <p:ph type="title"/>
          </p:nvPr>
        </p:nvSpPr>
        <p:spPr/>
        <p:txBody>
          <a:bodyPr/>
          <a:lstStyle/>
          <a:p>
            <a:r>
              <a:rPr lang="en-GB"/>
              <a:t>Video</a:t>
            </a:r>
          </a:p>
        </p:txBody>
      </p:sp>
      <p:pic>
        <p:nvPicPr>
          <p:cNvPr id="5" name="Video_SmartServeBall_With_Subtitles">
            <a:hlinkClick r:id="" action="ppaction://media"/>
            <a:extLst>
              <a:ext uri="{FF2B5EF4-FFF2-40B4-BE49-F238E27FC236}">
                <a16:creationId xmlns:a16="http://schemas.microsoft.com/office/drawing/2014/main" id="{9A91CFDB-43CD-DE1D-178B-20D3C52DF5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94918" y="73595"/>
            <a:ext cx="3802164" cy="6710809"/>
          </a:xfrm>
        </p:spPr>
      </p:pic>
    </p:spTree>
    <p:extLst>
      <p:ext uri="{BB962C8B-B14F-4D97-AF65-F5344CB8AC3E}">
        <p14:creationId xmlns:p14="http://schemas.microsoft.com/office/powerpoint/2010/main" val="89449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F034CF-873C-5D96-80E0-FB98EF262A1B}"/>
              </a:ext>
            </a:extLst>
          </p:cNvPr>
          <p:cNvSpPr>
            <a:spLocks noGrp="1"/>
          </p:cNvSpPr>
          <p:nvPr>
            <p:ph type="title"/>
          </p:nvPr>
        </p:nvSpPr>
        <p:spPr/>
        <p:txBody>
          <a:bodyPr/>
          <a:lstStyle/>
          <a:p>
            <a:r>
              <a:rPr lang="sv-SE" noProof="0"/>
              <a:t>Problem Statement</a:t>
            </a:r>
          </a:p>
        </p:txBody>
      </p:sp>
      <p:sp>
        <p:nvSpPr>
          <p:cNvPr id="3" name="Tijdelijke aanduiding voor inhoud 2">
            <a:extLst>
              <a:ext uri="{FF2B5EF4-FFF2-40B4-BE49-F238E27FC236}">
                <a16:creationId xmlns:a16="http://schemas.microsoft.com/office/drawing/2014/main" id="{F14C1B8E-C7FD-5747-0529-773FAA3B994E}"/>
              </a:ext>
            </a:extLst>
          </p:cNvPr>
          <p:cNvSpPr>
            <a:spLocks noGrp="1"/>
          </p:cNvSpPr>
          <p:nvPr>
            <p:ph idx="1"/>
          </p:nvPr>
        </p:nvSpPr>
        <p:spPr/>
        <p:txBody>
          <a:bodyPr/>
          <a:lstStyle/>
          <a:p>
            <a:r>
              <a:rPr lang="sv-SE" noProof="0"/>
              <a:t>Difficult evaluation of tennis serve timing</a:t>
            </a:r>
          </a:p>
          <a:p>
            <a:r>
              <a:rPr lang="sv-SE" noProof="0"/>
              <a:t>Alternative solutions:</a:t>
            </a:r>
          </a:p>
          <a:p>
            <a:pPr lvl="1"/>
            <a:r>
              <a:rPr lang="sv-SE" noProof="0"/>
              <a:t>Coach </a:t>
            </a:r>
            <a:r>
              <a:rPr lang="sv-SE" noProof="0">
                <a:sym typeface="Wingdings" panose="05000000000000000000" pitchFamily="2" charset="2"/>
              </a:rPr>
              <a:t> unreliable</a:t>
            </a:r>
          </a:p>
          <a:p>
            <a:pPr lvl="1"/>
            <a:r>
              <a:rPr lang="sv-SE" noProof="0">
                <a:sym typeface="Wingdings" panose="05000000000000000000" pitchFamily="2" charset="2"/>
              </a:rPr>
              <a:t>Video analysis  expensive setup</a:t>
            </a:r>
          </a:p>
          <a:p>
            <a:endParaRPr lang="sv-SE" noProof="0">
              <a:sym typeface="Wingdings" panose="05000000000000000000" pitchFamily="2" charset="2"/>
            </a:endParaRPr>
          </a:p>
        </p:txBody>
      </p:sp>
      <p:pic>
        <p:nvPicPr>
          <p:cNvPr id="1026" name="Picture 2" descr="High-tech system will give club players statistical analysis of their game">
            <a:extLst>
              <a:ext uri="{FF2B5EF4-FFF2-40B4-BE49-F238E27FC236}">
                <a16:creationId xmlns:a16="http://schemas.microsoft.com/office/drawing/2014/main" id="{84FA2B0D-EC15-EFD4-F231-C4A5D1BDB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727017"/>
            <a:ext cx="5262770" cy="28904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ennis: serve - Students | Britannica Kids | Homework Help">
            <a:extLst>
              <a:ext uri="{FF2B5EF4-FFF2-40B4-BE49-F238E27FC236}">
                <a16:creationId xmlns:a16="http://schemas.microsoft.com/office/drawing/2014/main" id="{31CA9548-4290-84F8-697B-F97805D8B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06" y="1095632"/>
            <a:ext cx="5262770" cy="2631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28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7387C-7BCC-F41F-4D08-DC8933A15D64}"/>
              </a:ext>
            </a:extLst>
          </p:cNvPr>
          <p:cNvSpPr>
            <a:spLocks noGrp="1"/>
          </p:cNvSpPr>
          <p:nvPr>
            <p:ph type="title"/>
          </p:nvPr>
        </p:nvSpPr>
        <p:spPr/>
        <p:txBody>
          <a:bodyPr/>
          <a:lstStyle/>
          <a:p>
            <a:r>
              <a:rPr lang="sv-SE" noProof="0"/>
              <a:t>Technical design</a:t>
            </a:r>
          </a:p>
        </p:txBody>
      </p:sp>
      <p:sp>
        <p:nvSpPr>
          <p:cNvPr id="3" name="Tijdelijke aanduiding voor inhoud 2">
            <a:extLst>
              <a:ext uri="{FF2B5EF4-FFF2-40B4-BE49-F238E27FC236}">
                <a16:creationId xmlns:a16="http://schemas.microsoft.com/office/drawing/2014/main" id="{3114A9BB-F52D-65B9-4150-B3708AAA0E94}"/>
              </a:ext>
            </a:extLst>
          </p:cNvPr>
          <p:cNvSpPr>
            <a:spLocks noGrp="1"/>
          </p:cNvSpPr>
          <p:nvPr>
            <p:ph idx="1"/>
          </p:nvPr>
        </p:nvSpPr>
        <p:spPr>
          <a:xfrm>
            <a:off x="600076" y="1795850"/>
            <a:ext cx="4738490" cy="4530302"/>
          </a:xfrm>
        </p:spPr>
        <p:txBody>
          <a:bodyPr/>
          <a:lstStyle/>
          <a:p>
            <a:r>
              <a:rPr lang="sv-SE" noProof="0"/>
              <a:t>Seeed Studio XIAO nRF52840 Sense board</a:t>
            </a:r>
          </a:p>
          <a:p>
            <a:pPr lvl="1"/>
            <a:r>
              <a:rPr lang="sv-SE" noProof="0"/>
              <a:t>IMU</a:t>
            </a:r>
          </a:p>
          <a:p>
            <a:pPr lvl="1"/>
            <a:r>
              <a:rPr lang="sv-SE" noProof="0"/>
              <a:t>Microcontroller</a:t>
            </a:r>
          </a:p>
          <a:p>
            <a:pPr lvl="1"/>
            <a:r>
              <a:rPr lang="sv-SE" noProof="0"/>
              <a:t>Bluetooth module</a:t>
            </a:r>
          </a:p>
          <a:p>
            <a:r>
              <a:rPr lang="sv-SE" noProof="0"/>
              <a:t>Integrated electrical circuit with buzzer and coin battery</a:t>
            </a:r>
          </a:p>
          <a:p>
            <a:r>
              <a:rPr lang="sv-SE" noProof="0"/>
              <a:t>Training foam ball</a:t>
            </a:r>
          </a:p>
        </p:txBody>
      </p:sp>
      <p:pic>
        <p:nvPicPr>
          <p:cNvPr id="5" name="Afbeelding 4" descr="Afbeelding met tekst, schermopname, diagram, Plan&#10;&#10;Door AI gegenereerde inhoud is mogelijk onjuist.">
            <a:extLst>
              <a:ext uri="{FF2B5EF4-FFF2-40B4-BE49-F238E27FC236}">
                <a16:creationId xmlns:a16="http://schemas.microsoft.com/office/drawing/2014/main" id="{782F3D4C-5F70-AD1C-8776-D15D1951E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566" y="1795850"/>
            <a:ext cx="6590092" cy="4016477"/>
          </a:xfrm>
          <a:prstGeom prst="rect">
            <a:avLst/>
          </a:prstGeom>
        </p:spPr>
      </p:pic>
    </p:spTree>
    <p:extLst>
      <p:ext uri="{BB962C8B-B14F-4D97-AF65-F5344CB8AC3E}">
        <p14:creationId xmlns:p14="http://schemas.microsoft.com/office/powerpoint/2010/main" val="1941580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B348-2B10-2ECD-BF1B-ED9D38BCC9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30498FF-D8A5-AAEF-5BAF-A1F6635470DD}"/>
              </a:ext>
            </a:extLst>
          </p:cNvPr>
          <p:cNvSpPr>
            <a:spLocks noGrp="1"/>
          </p:cNvSpPr>
          <p:nvPr>
            <p:ph type="title"/>
          </p:nvPr>
        </p:nvSpPr>
        <p:spPr/>
        <p:txBody>
          <a:bodyPr/>
          <a:lstStyle/>
          <a:p>
            <a:r>
              <a:rPr lang="sv-SE" noProof="0"/>
              <a:t>Technical design</a:t>
            </a:r>
          </a:p>
        </p:txBody>
      </p:sp>
      <p:sp>
        <p:nvSpPr>
          <p:cNvPr id="3" name="Tijdelijke aanduiding voor inhoud 2">
            <a:extLst>
              <a:ext uri="{FF2B5EF4-FFF2-40B4-BE49-F238E27FC236}">
                <a16:creationId xmlns:a16="http://schemas.microsoft.com/office/drawing/2014/main" id="{36D177D5-426A-159E-FDE1-0832896BD763}"/>
              </a:ext>
            </a:extLst>
          </p:cNvPr>
          <p:cNvSpPr>
            <a:spLocks noGrp="1"/>
          </p:cNvSpPr>
          <p:nvPr>
            <p:ph idx="1"/>
          </p:nvPr>
        </p:nvSpPr>
        <p:spPr>
          <a:xfrm>
            <a:off x="600075" y="1795850"/>
            <a:ext cx="6653131" cy="4530302"/>
          </a:xfrm>
        </p:spPr>
        <p:txBody>
          <a:bodyPr vert="horz" lIns="91440" tIns="45720" rIns="91440" bIns="45720" rtlCol="0" anchor="t">
            <a:noAutofit/>
          </a:bodyPr>
          <a:lstStyle/>
          <a:p>
            <a:endParaRPr lang="sv-SE" sz="2800" noProof="0"/>
          </a:p>
          <a:p>
            <a:pPr lvl="1"/>
            <a:r>
              <a:rPr lang="sv-SE" sz="2000" noProof="0"/>
              <a:t>Velocity reconstruction from acceleration</a:t>
            </a:r>
          </a:p>
          <a:p>
            <a:pPr lvl="1"/>
            <a:r>
              <a:rPr lang="sv-SE" sz="2000" noProof="0"/>
              <a:t>Freefall detection: flight time</a:t>
            </a:r>
          </a:p>
          <a:p>
            <a:pPr lvl="1"/>
            <a:r>
              <a:rPr lang="sv-SE" sz="2000" noProof="0"/>
              <a:t>Apex detection → trigger acoustic feedback</a:t>
            </a:r>
          </a:p>
          <a:p>
            <a:endParaRPr lang="sv-SE" sz="2800" noProof="0"/>
          </a:p>
          <a:p>
            <a:endParaRPr lang="sv-SE" sz="2800" noProof="0"/>
          </a:p>
        </p:txBody>
      </p:sp>
      <p:grpSp>
        <p:nvGrpSpPr>
          <p:cNvPr id="12" name="Groep 11">
            <a:extLst>
              <a:ext uri="{FF2B5EF4-FFF2-40B4-BE49-F238E27FC236}">
                <a16:creationId xmlns:a16="http://schemas.microsoft.com/office/drawing/2014/main" id="{58A6D6AC-06FD-8B74-96F0-09555C6025DE}"/>
              </a:ext>
            </a:extLst>
          </p:cNvPr>
          <p:cNvGrpSpPr/>
          <p:nvPr/>
        </p:nvGrpSpPr>
        <p:grpSpPr>
          <a:xfrm>
            <a:off x="1512190" y="4061001"/>
            <a:ext cx="9177039" cy="2119680"/>
            <a:chOff x="386269" y="4643120"/>
            <a:chExt cx="9177039" cy="2119680"/>
          </a:xfrm>
        </p:grpSpPr>
        <p:pic>
          <p:nvPicPr>
            <p:cNvPr id="9" name="Afbeelding 8" descr="Afbeelding met tekst, schermopname, Lettertype, Graphics&#10;&#10;Door AI gegenereerde inhoud is mogelijk onjuist.">
              <a:extLst>
                <a:ext uri="{FF2B5EF4-FFF2-40B4-BE49-F238E27FC236}">
                  <a16:creationId xmlns:a16="http://schemas.microsoft.com/office/drawing/2014/main" id="{B2373883-3824-6485-B2FB-E23F2B148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69" y="4761936"/>
              <a:ext cx="9177039" cy="2000864"/>
            </a:xfrm>
            <a:prstGeom prst="rect">
              <a:avLst/>
            </a:prstGeom>
          </p:spPr>
        </p:pic>
        <p:sp>
          <p:nvSpPr>
            <p:cNvPr id="11" name="Rechthoek 10">
              <a:extLst>
                <a:ext uri="{FF2B5EF4-FFF2-40B4-BE49-F238E27FC236}">
                  <a16:creationId xmlns:a16="http://schemas.microsoft.com/office/drawing/2014/main" id="{C569A948-2EA6-52F8-3564-D7F1D9A427B5}"/>
                </a:ext>
              </a:extLst>
            </p:cNvPr>
            <p:cNvSpPr/>
            <p:nvPr/>
          </p:nvSpPr>
          <p:spPr>
            <a:xfrm>
              <a:off x="3931920" y="4643120"/>
              <a:ext cx="1940560" cy="2119680"/>
            </a:xfrm>
            <a:prstGeom prst="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noProof="0"/>
            </a:p>
          </p:txBody>
        </p:sp>
      </p:grpSp>
    </p:spTree>
    <p:extLst>
      <p:ext uri="{BB962C8B-B14F-4D97-AF65-F5344CB8AC3E}">
        <p14:creationId xmlns:p14="http://schemas.microsoft.com/office/powerpoint/2010/main" val="309206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01B2547-0133-7A3C-9C15-93F1BAC985F1}"/>
              </a:ext>
            </a:extLst>
          </p:cNvPr>
          <p:cNvCxnSpPr/>
          <p:nvPr/>
        </p:nvCxnSpPr>
        <p:spPr>
          <a:xfrm>
            <a:off x="3089958" y="5008481"/>
            <a:ext cx="318674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391CA8-F529-B39C-AF38-232D7A143888}"/>
              </a:ext>
            </a:extLst>
          </p:cNvPr>
          <p:cNvCxnSpPr/>
          <p:nvPr/>
        </p:nvCxnSpPr>
        <p:spPr>
          <a:xfrm>
            <a:off x="3966258" y="4370306"/>
            <a:ext cx="318674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024680-4C14-3357-7E06-A3668F9C88CA}"/>
              </a:ext>
            </a:extLst>
          </p:cNvPr>
          <p:cNvCxnSpPr/>
          <p:nvPr/>
        </p:nvCxnSpPr>
        <p:spPr>
          <a:xfrm>
            <a:off x="3590976" y="3704635"/>
            <a:ext cx="318674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021B37-22D0-C639-1E84-EAF8C30433D8}"/>
              </a:ext>
            </a:extLst>
          </p:cNvPr>
          <p:cNvCxnSpPr/>
          <p:nvPr/>
        </p:nvCxnSpPr>
        <p:spPr>
          <a:xfrm>
            <a:off x="2831848" y="3079354"/>
            <a:ext cx="318674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BC62B6F-E2CF-DBDD-1568-33560C3226BE}"/>
              </a:ext>
            </a:extLst>
          </p:cNvPr>
          <p:cNvSpPr>
            <a:spLocks noGrp="1"/>
          </p:cNvSpPr>
          <p:nvPr>
            <p:ph type="title"/>
          </p:nvPr>
        </p:nvSpPr>
        <p:spPr/>
        <p:txBody>
          <a:bodyPr/>
          <a:lstStyle/>
          <a:p>
            <a:r>
              <a:rPr lang="sv-SE" noProof="0"/>
              <a:t>User Interaction</a:t>
            </a:r>
          </a:p>
        </p:txBody>
      </p:sp>
      <mc:AlternateContent xmlns:mc="http://schemas.openxmlformats.org/markup-compatibility/2006">
        <mc:Choice xmlns:am3d="http://schemas.microsoft.com/office/drawing/2017/model3d" Requires="am3d">
          <p:graphicFrame>
            <p:nvGraphicFramePr>
              <p:cNvPr id="3" name="3D Model 2" descr="Tennis Ball">
                <a:extLst>
                  <a:ext uri="{FF2B5EF4-FFF2-40B4-BE49-F238E27FC236}">
                    <a16:creationId xmlns:a16="http://schemas.microsoft.com/office/drawing/2014/main" id="{9CC4201B-EA81-3405-C0D1-5FB5A05CF149}"/>
                  </a:ext>
                </a:extLst>
              </p:cNvPr>
              <p:cNvGraphicFramePr>
                <a:graphicFrameLocks noChangeAspect="1"/>
              </p:cNvGraphicFramePr>
              <p:nvPr>
                <p:extLst>
                  <p:ext uri="{D42A27DB-BD31-4B8C-83A1-F6EECF244321}">
                    <p14:modId xmlns:p14="http://schemas.microsoft.com/office/powerpoint/2010/main" val="3773588963"/>
                  </p:ext>
                </p:extLst>
              </p:nvPr>
            </p:nvGraphicFramePr>
            <p:xfrm>
              <a:off x="1029384" y="2318972"/>
              <a:ext cx="3414859" cy="3433882"/>
            </p:xfrm>
            <a:graphic>
              <a:graphicData uri="http://schemas.microsoft.com/office/drawing/2017/model3d">
                <am3d:model3d r:embed="rId3">
                  <am3d:spPr>
                    <a:xfrm>
                      <a:off x="0" y="0"/>
                      <a:ext cx="3414859" cy="3433882"/>
                    </a:xfrm>
                    <a:prstGeom prst="rect">
                      <a:avLst/>
                    </a:prstGeom>
                  </am3d:spPr>
                  <am3d:camera>
                    <am3d:pos x="0" y="0" z="80630207"/>
                    <am3d:up dx="0" dy="36000000" dz="0"/>
                    <am3d:lookAt x="0" y="0" z="0"/>
                    <am3d:perspective fov="2700000"/>
                  </am3d:camera>
                  <am3d:trans>
                    <am3d:meterPerModelUnit n="2999585" d="1000000"/>
                    <am3d:preTrans dx="-43317" dy="-18112541" dz="-1262006"/>
                    <am3d:scale>
                      <am3d:sx n="1000000" d="1000000"/>
                      <am3d:sy n="1000000" d="1000000"/>
                      <am3d:sz n="1000000" d="1000000"/>
                    </am3d:scale>
                    <am3d:rot ax="-268306" ay="2729768" az="-191536"/>
                    <am3d:postTrans dx="0" dy="0" dz="0"/>
                  </am3d:trans>
                  <am3d:raster rName="Office3DRenderer" rVer="16.0.8326">
                    <am3d:blip r:embed="rId4"/>
                  </am3d:raster>
                  <am3d:objViewport viewportSz="6078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Tennis Ball">
                <a:extLst>
                  <a:ext uri="{FF2B5EF4-FFF2-40B4-BE49-F238E27FC236}">
                    <a16:creationId xmlns:a16="http://schemas.microsoft.com/office/drawing/2014/main" id="{9CC4201B-EA81-3405-C0D1-5FB5A05CF149}"/>
                  </a:ext>
                </a:extLst>
              </p:cNvPr>
              <p:cNvPicPr>
                <a:picLocks noGrp="1" noRot="1" noChangeAspect="1" noMove="1" noResize="1" noEditPoints="1" noAdjustHandles="1" noChangeArrowheads="1" noChangeShapeType="1" noCrop="1"/>
              </p:cNvPicPr>
              <p:nvPr/>
            </p:nvPicPr>
            <p:blipFill>
              <a:blip r:embed="rId4"/>
              <a:stretch>
                <a:fillRect/>
              </a:stretch>
            </p:blipFill>
            <p:spPr>
              <a:xfrm>
                <a:off x="1029384" y="2318972"/>
                <a:ext cx="3414859" cy="3433882"/>
              </a:xfrm>
              <a:prstGeom prst="rect">
                <a:avLst/>
              </a:prstGeom>
            </p:spPr>
          </p:pic>
        </mc:Fallback>
      </mc:AlternateContent>
      <p:sp>
        <p:nvSpPr>
          <p:cNvPr id="28" name="TextBox 27">
            <a:extLst>
              <a:ext uri="{FF2B5EF4-FFF2-40B4-BE49-F238E27FC236}">
                <a16:creationId xmlns:a16="http://schemas.microsoft.com/office/drawing/2014/main" id="{656C67B4-8681-1298-9A40-6B119A99FA8B}"/>
              </a:ext>
            </a:extLst>
          </p:cNvPr>
          <p:cNvSpPr txBox="1"/>
          <p:nvPr/>
        </p:nvSpPr>
        <p:spPr>
          <a:xfrm>
            <a:off x="4166283" y="2714035"/>
            <a:ext cx="1852307" cy="369332"/>
          </a:xfrm>
          <a:prstGeom prst="rect">
            <a:avLst/>
          </a:prstGeom>
          <a:noFill/>
        </p:spPr>
        <p:txBody>
          <a:bodyPr wrap="square" rtlCol="0">
            <a:spAutoFit/>
          </a:bodyPr>
          <a:lstStyle/>
          <a:p>
            <a:r>
              <a:rPr lang="sv-SE" noProof="0"/>
              <a:t>Simple Setup</a:t>
            </a:r>
          </a:p>
        </p:txBody>
      </p:sp>
      <p:sp>
        <p:nvSpPr>
          <p:cNvPr id="29" name="TextBox 28">
            <a:extLst>
              <a:ext uri="{FF2B5EF4-FFF2-40B4-BE49-F238E27FC236}">
                <a16:creationId xmlns:a16="http://schemas.microsoft.com/office/drawing/2014/main" id="{7904F6B0-39EB-BFE6-56BB-A1A27013D9F4}"/>
              </a:ext>
            </a:extLst>
          </p:cNvPr>
          <p:cNvSpPr txBox="1"/>
          <p:nvPr/>
        </p:nvSpPr>
        <p:spPr>
          <a:xfrm>
            <a:off x="4552447" y="3312241"/>
            <a:ext cx="2225271" cy="369332"/>
          </a:xfrm>
          <a:prstGeom prst="rect">
            <a:avLst/>
          </a:prstGeom>
          <a:noFill/>
        </p:spPr>
        <p:txBody>
          <a:bodyPr wrap="square" rtlCol="0">
            <a:spAutoFit/>
          </a:bodyPr>
          <a:lstStyle/>
          <a:p>
            <a:r>
              <a:rPr lang="sv-SE" noProof="0"/>
              <a:t>Real Time Feedback</a:t>
            </a:r>
          </a:p>
        </p:txBody>
      </p:sp>
      <p:sp>
        <p:nvSpPr>
          <p:cNvPr id="30" name="TextBox 29">
            <a:extLst>
              <a:ext uri="{FF2B5EF4-FFF2-40B4-BE49-F238E27FC236}">
                <a16:creationId xmlns:a16="http://schemas.microsoft.com/office/drawing/2014/main" id="{7A25D15D-9B44-2921-3139-63ACEE6DA2D1}"/>
              </a:ext>
            </a:extLst>
          </p:cNvPr>
          <p:cNvSpPr txBox="1"/>
          <p:nvPr/>
        </p:nvSpPr>
        <p:spPr>
          <a:xfrm>
            <a:off x="4552446" y="4019664"/>
            <a:ext cx="2225271" cy="369332"/>
          </a:xfrm>
          <a:prstGeom prst="rect">
            <a:avLst/>
          </a:prstGeom>
          <a:noFill/>
        </p:spPr>
        <p:txBody>
          <a:bodyPr wrap="square" rtlCol="0">
            <a:spAutoFit/>
          </a:bodyPr>
          <a:lstStyle/>
          <a:p>
            <a:r>
              <a:rPr lang="sv-SE" noProof="0"/>
              <a:t>Reduce training costs</a:t>
            </a:r>
          </a:p>
        </p:txBody>
      </p:sp>
      <p:sp>
        <p:nvSpPr>
          <p:cNvPr id="31" name="TextBox 30">
            <a:extLst>
              <a:ext uri="{FF2B5EF4-FFF2-40B4-BE49-F238E27FC236}">
                <a16:creationId xmlns:a16="http://schemas.microsoft.com/office/drawing/2014/main" id="{DDEE28A6-24EF-B085-F097-830AEE739C5A}"/>
              </a:ext>
            </a:extLst>
          </p:cNvPr>
          <p:cNvSpPr txBox="1"/>
          <p:nvPr/>
        </p:nvSpPr>
        <p:spPr>
          <a:xfrm>
            <a:off x="4287603" y="4650671"/>
            <a:ext cx="2225271" cy="369332"/>
          </a:xfrm>
          <a:prstGeom prst="rect">
            <a:avLst/>
          </a:prstGeom>
          <a:noFill/>
        </p:spPr>
        <p:txBody>
          <a:bodyPr wrap="square" rtlCol="0">
            <a:spAutoFit/>
          </a:bodyPr>
          <a:lstStyle/>
          <a:p>
            <a:r>
              <a:rPr lang="sv-SE" noProof="0"/>
              <a:t>Progress tracking</a:t>
            </a:r>
          </a:p>
        </p:txBody>
      </p:sp>
    </p:spTree>
    <p:extLst>
      <p:ext uri="{BB962C8B-B14F-4D97-AF65-F5344CB8AC3E}">
        <p14:creationId xmlns:p14="http://schemas.microsoft.com/office/powerpoint/2010/main" val="354824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96EBE8-784E-8E70-29C4-CDA8213996D7}"/>
              </a:ext>
            </a:extLst>
          </p:cNvPr>
          <p:cNvSpPr>
            <a:spLocks noGrp="1"/>
          </p:cNvSpPr>
          <p:nvPr>
            <p:ph type="title"/>
          </p:nvPr>
        </p:nvSpPr>
        <p:spPr/>
        <p:txBody>
          <a:bodyPr/>
          <a:lstStyle/>
          <a:p>
            <a:r>
              <a:rPr lang="sv-SE" noProof="0"/>
              <a:t>Results</a:t>
            </a:r>
          </a:p>
        </p:txBody>
      </p:sp>
      <p:sp>
        <p:nvSpPr>
          <p:cNvPr id="3" name="Tijdelijke aanduiding voor inhoud 2">
            <a:extLst>
              <a:ext uri="{FF2B5EF4-FFF2-40B4-BE49-F238E27FC236}">
                <a16:creationId xmlns:a16="http://schemas.microsoft.com/office/drawing/2014/main" id="{0EFB9139-CCB8-2A77-7072-30A249D099B2}"/>
              </a:ext>
            </a:extLst>
          </p:cNvPr>
          <p:cNvSpPr>
            <a:spLocks noGrp="1"/>
          </p:cNvSpPr>
          <p:nvPr>
            <p:ph idx="1"/>
          </p:nvPr>
        </p:nvSpPr>
        <p:spPr/>
        <p:txBody>
          <a:bodyPr vert="horz" lIns="91440" tIns="45720" rIns="91440" bIns="45720" rtlCol="0" anchor="t">
            <a:noAutofit/>
          </a:bodyPr>
          <a:lstStyle/>
          <a:p>
            <a:r>
              <a:rPr lang="sv-SE" noProof="0" dirty="0"/>
              <a:t>Prototype works</a:t>
            </a:r>
          </a:p>
          <a:p>
            <a:pPr lvl="1"/>
            <a:r>
              <a:rPr lang="sv-SE" dirty="0"/>
              <a:t>Bluetooth streaming</a:t>
            </a:r>
          </a:p>
          <a:p>
            <a:pPr lvl="1"/>
            <a:r>
              <a:rPr lang="sv-SE" noProof="0" dirty="0"/>
              <a:t>Buzzer</a:t>
            </a:r>
          </a:p>
          <a:p>
            <a:endParaRPr lang="sv-SE" dirty="0"/>
          </a:p>
          <a:p>
            <a:r>
              <a:rPr lang="sv-SE" dirty="0"/>
              <a:t>Mean error (based on 7 test throws)</a:t>
            </a:r>
            <a:endParaRPr lang="sv-SE" noProof="0" dirty="0"/>
          </a:p>
          <a:p>
            <a:pPr lvl="1"/>
            <a:r>
              <a:rPr lang="en-US" dirty="0"/>
              <a:t>Predicted vs Video:</a:t>
            </a:r>
            <a:r>
              <a:rPr lang="en-US" dirty="0">
                <a:ea typeface="+mn-lt"/>
                <a:cs typeface="+mn-lt"/>
              </a:rPr>
              <a:t>- 47.7%</a:t>
            </a:r>
            <a:r>
              <a:rPr lang="en-US" dirty="0"/>
              <a:t> (</a:t>
            </a:r>
            <a:r>
              <a:rPr lang="en-US" dirty="0">
                <a:ea typeface="+mn-lt"/>
                <a:cs typeface="+mn-lt"/>
              </a:rPr>
              <a:t> −0.19 seconds</a:t>
            </a:r>
            <a:r>
              <a:rPr lang="en-US" dirty="0"/>
              <a:t>)</a:t>
            </a:r>
          </a:p>
          <a:p>
            <a:pPr lvl="1"/>
            <a:r>
              <a:rPr lang="en-US" dirty="0"/>
              <a:t>Detected vs Video:</a:t>
            </a:r>
            <a:r>
              <a:rPr lang="en-US" dirty="0">
                <a:ea typeface="+mn-lt"/>
                <a:cs typeface="+mn-lt"/>
              </a:rPr>
              <a:t>-30.5%</a:t>
            </a:r>
            <a:r>
              <a:rPr lang="en-US" dirty="0"/>
              <a:t>  (</a:t>
            </a:r>
            <a:r>
              <a:rPr lang="en-US" dirty="0">
                <a:ea typeface="+mn-lt"/>
                <a:cs typeface="+mn-lt"/>
              </a:rPr>
              <a:t>−0.13 seconds</a:t>
            </a:r>
            <a:r>
              <a:rPr lang="en-US" dirty="0"/>
              <a:t>)</a:t>
            </a:r>
          </a:p>
          <a:p>
            <a:endParaRPr lang="en-US" dirty="0"/>
          </a:p>
          <a:p>
            <a:r>
              <a:rPr lang="en-US" dirty="0"/>
              <a:t>Higher throws are better</a:t>
            </a:r>
          </a:p>
          <a:p>
            <a:endParaRPr lang="sv-SE" dirty="0"/>
          </a:p>
          <a:p>
            <a:endParaRPr lang="sv-SE" dirty="0"/>
          </a:p>
          <a:p>
            <a:pPr lvl="1"/>
            <a:endParaRPr lang="sv-SE" dirty="0"/>
          </a:p>
          <a:p>
            <a:endParaRPr lang="sv-SE" dirty="0"/>
          </a:p>
        </p:txBody>
      </p:sp>
      <p:pic>
        <p:nvPicPr>
          <p:cNvPr id="7" name="Afbeelding 6" descr="Afbeelding met overdekt&#10;&#10;Door AI gegenereerde inhoud is mogelijk onjuist.">
            <a:extLst>
              <a:ext uri="{FF2B5EF4-FFF2-40B4-BE49-F238E27FC236}">
                <a16:creationId xmlns:a16="http://schemas.microsoft.com/office/drawing/2014/main" id="{8DCB0924-F88D-3535-3B77-149D284CD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067" y="307730"/>
            <a:ext cx="2622836" cy="3194126"/>
          </a:xfrm>
          <a:prstGeom prst="rect">
            <a:avLst/>
          </a:prstGeom>
        </p:spPr>
      </p:pic>
      <p:pic>
        <p:nvPicPr>
          <p:cNvPr id="6" name="Afbeelding 5" descr="Afbeelding met tekst, schermopname, Perceel, lijn&#10;&#10;Door AI gegenereerde inhoud is mogelijk onjuist.">
            <a:extLst>
              <a:ext uri="{FF2B5EF4-FFF2-40B4-BE49-F238E27FC236}">
                <a16:creationId xmlns:a16="http://schemas.microsoft.com/office/drawing/2014/main" id="{CFEA227D-DE42-537B-7704-7C0E076162E2}"/>
              </a:ext>
            </a:extLst>
          </p:cNvPr>
          <p:cNvPicPr>
            <a:picLocks noChangeAspect="1"/>
          </p:cNvPicPr>
          <p:nvPr/>
        </p:nvPicPr>
        <p:blipFill>
          <a:blip r:embed="rId4"/>
          <a:stretch>
            <a:fillRect/>
          </a:stretch>
        </p:blipFill>
        <p:spPr>
          <a:xfrm>
            <a:off x="7864288" y="3392300"/>
            <a:ext cx="4038600" cy="2695575"/>
          </a:xfrm>
          <a:prstGeom prst="rect">
            <a:avLst/>
          </a:prstGeom>
        </p:spPr>
      </p:pic>
      <p:pic>
        <p:nvPicPr>
          <p:cNvPr id="8" name="Afbeelding 7" descr="Afbeelding met tekst, schermopname, lijn, Perceel&#10;&#10;Door AI gegenereerde inhoud is mogelijk onjuist.">
            <a:extLst>
              <a:ext uri="{FF2B5EF4-FFF2-40B4-BE49-F238E27FC236}">
                <a16:creationId xmlns:a16="http://schemas.microsoft.com/office/drawing/2014/main" id="{E5533191-9DF6-F624-3A89-530841CD0DC9}"/>
              </a:ext>
            </a:extLst>
          </p:cNvPr>
          <p:cNvPicPr>
            <a:picLocks noChangeAspect="1"/>
          </p:cNvPicPr>
          <p:nvPr/>
        </p:nvPicPr>
        <p:blipFill>
          <a:blip r:embed="rId5"/>
          <a:stretch>
            <a:fillRect/>
          </a:stretch>
        </p:blipFill>
        <p:spPr>
          <a:xfrm>
            <a:off x="7864288" y="534801"/>
            <a:ext cx="4038600" cy="2743200"/>
          </a:xfrm>
          <a:prstGeom prst="rect">
            <a:avLst/>
          </a:prstGeom>
        </p:spPr>
      </p:pic>
      <p:pic>
        <p:nvPicPr>
          <p:cNvPr id="9" name="Afbeelding 8" descr="Afbeelding met kleding, jeans, schoeisel, persoon&#10;&#10;Door AI gegenereerde inhoud is mogelijk onjuist.">
            <a:extLst>
              <a:ext uri="{FF2B5EF4-FFF2-40B4-BE49-F238E27FC236}">
                <a16:creationId xmlns:a16="http://schemas.microsoft.com/office/drawing/2014/main" id="{6AC5D7A4-114E-8F33-D51A-D37DD3675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8746" y="4404852"/>
            <a:ext cx="4230145" cy="2379457"/>
          </a:xfrm>
          <a:prstGeom prst="rect">
            <a:avLst/>
          </a:prstGeom>
        </p:spPr>
      </p:pic>
    </p:spTree>
    <p:extLst>
      <p:ext uri="{BB962C8B-B14F-4D97-AF65-F5344CB8AC3E}">
        <p14:creationId xmlns:p14="http://schemas.microsoft.com/office/powerpoint/2010/main" val="1829002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0920D-7075-CB5C-6E42-A39542E0025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9CB009-D539-F753-C1E8-103EE923CCBD}"/>
              </a:ext>
            </a:extLst>
          </p:cNvPr>
          <p:cNvSpPr>
            <a:spLocks noGrp="1"/>
          </p:cNvSpPr>
          <p:nvPr>
            <p:ph type="title"/>
          </p:nvPr>
        </p:nvSpPr>
        <p:spPr/>
        <p:txBody>
          <a:bodyPr/>
          <a:lstStyle/>
          <a:p>
            <a:r>
              <a:rPr lang="sv-SE" err="1"/>
              <a:t>What's</a:t>
            </a:r>
            <a:r>
              <a:rPr lang="sv-SE"/>
              <a:t> </a:t>
            </a:r>
            <a:r>
              <a:rPr lang="en-US"/>
              <a:t>next</a:t>
            </a:r>
            <a:endParaRPr lang="sv-SE" noProof="0"/>
          </a:p>
        </p:txBody>
      </p:sp>
      <p:sp>
        <p:nvSpPr>
          <p:cNvPr id="3" name="Tijdelijke aanduiding voor inhoud 2">
            <a:extLst>
              <a:ext uri="{FF2B5EF4-FFF2-40B4-BE49-F238E27FC236}">
                <a16:creationId xmlns:a16="http://schemas.microsoft.com/office/drawing/2014/main" id="{E3739C05-FB14-7891-3AA0-1766679482AB}"/>
              </a:ext>
            </a:extLst>
          </p:cNvPr>
          <p:cNvSpPr>
            <a:spLocks noGrp="1"/>
          </p:cNvSpPr>
          <p:nvPr>
            <p:ph idx="1"/>
          </p:nvPr>
        </p:nvSpPr>
        <p:spPr/>
        <p:txBody>
          <a:bodyPr vert="horz" lIns="91440" tIns="45720" rIns="91440" bIns="45720" rtlCol="0" anchor="t">
            <a:noAutofit/>
          </a:bodyPr>
          <a:lstStyle/>
          <a:p>
            <a:r>
              <a:rPr lang="sv-SE"/>
              <a:t>In</a:t>
            </a:r>
            <a:r>
              <a:rPr lang="en-US" err="1"/>
              <a:t>tegration</a:t>
            </a:r>
            <a:r>
              <a:rPr lang="en-US"/>
              <a:t> into a real tennis ball</a:t>
            </a:r>
          </a:p>
          <a:p>
            <a:pPr lvl="1"/>
            <a:r>
              <a:rPr lang="en-US"/>
              <a:t>Provide sufficient integrity</a:t>
            </a:r>
          </a:p>
          <a:p>
            <a:pPr lvl="1"/>
            <a:r>
              <a:rPr lang="en-US"/>
              <a:t>Center of rotation</a:t>
            </a:r>
          </a:p>
          <a:p>
            <a:pPr lvl="1"/>
            <a:r>
              <a:rPr lang="en-US"/>
              <a:t>Affect minimal initial properties</a:t>
            </a:r>
          </a:p>
          <a:p>
            <a:pPr lvl="2">
              <a:buFont typeface="Wingdings" panose="020B0604020202020204" pitchFamily="34" charset="0"/>
              <a:buChar char="§"/>
            </a:pPr>
            <a:r>
              <a:rPr lang="en-US"/>
              <a:t>Weight</a:t>
            </a:r>
          </a:p>
          <a:p>
            <a:pPr lvl="2">
              <a:buFont typeface="Wingdings" panose="020B0604020202020204" pitchFamily="34" charset="0"/>
              <a:buChar char="§"/>
            </a:pPr>
            <a:r>
              <a:rPr lang="en-US"/>
              <a:t>Balance</a:t>
            </a:r>
          </a:p>
          <a:p>
            <a:pPr lvl="2">
              <a:buFont typeface="Wingdings" panose="020B0604020202020204" pitchFamily="34" charset="0"/>
              <a:buChar char="§"/>
            </a:pPr>
            <a:r>
              <a:rPr lang="en-US"/>
              <a:t>Elasticity</a:t>
            </a:r>
          </a:p>
          <a:p>
            <a:r>
              <a:rPr lang="en-US"/>
              <a:t>Improve accuracy</a:t>
            </a:r>
          </a:p>
          <a:p>
            <a:pPr lvl="1"/>
            <a:r>
              <a:rPr lang="en-US"/>
              <a:t>Both detection and video validation</a:t>
            </a:r>
          </a:p>
          <a:p>
            <a:r>
              <a:rPr lang="sv-SE"/>
              <a:t>Onboard data storage </a:t>
            </a:r>
            <a:r>
              <a:rPr lang="sv-SE">
                <a:sym typeface="Wingdings" panose="05000000000000000000" pitchFamily="2" charset="2"/>
              </a:rPr>
              <a:t> delayed transmission</a:t>
            </a:r>
            <a:endParaRPr lang="sv-SE"/>
          </a:p>
          <a:p>
            <a:r>
              <a:rPr lang="sv-SE"/>
              <a:t>App design for progress tracking</a:t>
            </a:r>
            <a:endParaRPr lang="en-US"/>
          </a:p>
        </p:txBody>
      </p:sp>
      <p:pic>
        <p:nvPicPr>
          <p:cNvPr id="6" name="Picture 5">
            <a:extLst>
              <a:ext uri="{FF2B5EF4-FFF2-40B4-BE49-F238E27FC236}">
                <a16:creationId xmlns:a16="http://schemas.microsoft.com/office/drawing/2014/main" id="{37821987-5448-EACC-749C-DB073DBE1FAC}"/>
              </a:ext>
            </a:extLst>
          </p:cNvPr>
          <p:cNvPicPr>
            <a:picLocks noChangeAspect="1"/>
          </p:cNvPicPr>
          <p:nvPr/>
        </p:nvPicPr>
        <p:blipFill>
          <a:blip r:embed="rId5"/>
          <a:srcRect l="-333" t="4598" r="1000" b="2299"/>
          <a:stretch>
            <a:fillRect/>
          </a:stretch>
        </p:blipFill>
        <p:spPr>
          <a:xfrm>
            <a:off x="9231109" y="-6985"/>
            <a:ext cx="2944407" cy="2413968"/>
          </a:xfrm>
          <a:prstGeom prst="rect">
            <a:avLst/>
          </a:prstGeom>
        </p:spPr>
      </p:pic>
      <p:pic>
        <p:nvPicPr>
          <p:cNvPr id="9" name="Picture 8">
            <a:extLst>
              <a:ext uri="{FF2B5EF4-FFF2-40B4-BE49-F238E27FC236}">
                <a16:creationId xmlns:a16="http://schemas.microsoft.com/office/drawing/2014/main" id="{D7B377DA-F949-9167-EE02-EB1CF01515E0}"/>
              </a:ext>
            </a:extLst>
          </p:cNvPr>
          <p:cNvPicPr>
            <a:picLocks noChangeAspect="1"/>
          </p:cNvPicPr>
          <p:nvPr/>
        </p:nvPicPr>
        <p:blipFill>
          <a:blip r:embed="rId6"/>
          <a:stretch>
            <a:fillRect/>
          </a:stretch>
        </p:blipFill>
        <p:spPr>
          <a:xfrm>
            <a:off x="7203375" y="-4391"/>
            <a:ext cx="2030680" cy="2423432"/>
          </a:xfrm>
          <a:prstGeom prst="rect">
            <a:avLst/>
          </a:prstGeom>
        </p:spPr>
      </p:pic>
      <p:pic>
        <p:nvPicPr>
          <p:cNvPr id="5" name="Untitled video - Made with Clipchamp (7)">
            <a:hlinkClick r:id="" action="ppaction://media"/>
            <a:extLst>
              <a:ext uri="{FF2B5EF4-FFF2-40B4-BE49-F238E27FC236}">
                <a16:creationId xmlns:a16="http://schemas.microsoft.com/office/drawing/2014/main" id="{4BC11ED9-967E-11C3-5725-F5C089C7507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11766" y="2411846"/>
            <a:ext cx="4983678" cy="2755075"/>
          </a:xfrm>
          <a:prstGeom prst="rect">
            <a:avLst/>
          </a:prstGeom>
        </p:spPr>
      </p:pic>
    </p:spTree>
    <p:extLst>
      <p:ext uri="{BB962C8B-B14F-4D97-AF65-F5344CB8AC3E}">
        <p14:creationId xmlns:p14="http://schemas.microsoft.com/office/powerpoint/2010/main" val="3958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E1AB2-99DA-A8D5-B833-4A7F51FC74D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F9EBE3-E49E-B8A9-447C-8CF7CFBD783D}"/>
              </a:ext>
            </a:extLst>
          </p:cNvPr>
          <p:cNvSpPr>
            <a:spLocks noGrp="1"/>
          </p:cNvSpPr>
          <p:nvPr>
            <p:ph type="title"/>
          </p:nvPr>
        </p:nvSpPr>
        <p:spPr/>
        <p:txBody>
          <a:bodyPr/>
          <a:lstStyle/>
          <a:p>
            <a:r>
              <a:rPr lang="en-GB"/>
              <a:t>Other Uses</a:t>
            </a:r>
          </a:p>
        </p:txBody>
      </p:sp>
      <p:sp>
        <p:nvSpPr>
          <p:cNvPr id="10" name="사각형: 둥근 모서리 20">
            <a:extLst>
              <a:ext uri="{FF2B5EF4-FFF2-40B4-BE49-F238E27FC236}">
                <a16:creationId xmlns:a16="http://schemas.microsoft.com/office/drawing/2014/main" id="{FDB52B32-C654-A8D2-7999-B7BA13F2F0FD}"/>
              </a:ext>
            </a:extLst>
          </p:cNvPr>
          <p:cNvSpPr/>
          <p:nvPr/>
        </p:nvSpPr>
        <p:spPr>
          <a:xfrm>
            <a:off x="3942416" y="2253586"/>
            <a:ext cx="3744685" cy="3744685"/>
          </a:xfrm>
          <a:prstGeom prst="roundRect">
            <a:avLst>
              <a:gd name="adj" fmla="val 50000"/>
            </a:avLst>
          </a:prstGeom>
          <a:noFill/>
          <a:ln w="76200" cap="flat">
            <a:solidFill>
              <a:schemeClr val="accent1">
                <a:lumMod val="75000"/>
              </a:schemeClr>
            </a:solidFill>
            <a:prstDash val="solid"/>
            <a:miter/>
          </a:ln>
        </p:spPr>
        <p:txBody>
          <a:bodyPr rtlCol="0" anchor="ctr"/>
          <a:lstStyle/>
          <a:p>
            <a:pPr algn="l"/>
            <a:endParaRPr lang="ko-KR" altLang="en-US"/>
          </a:p>
        </p:txBody>
      </p:sp>
      <p:sp>
        <p:nvSpPr>
          <p:cNvPr id="12" name="타원 21">
            <a:extLst>
              <a:ext uri="{FF2B5EF4-FFF2-40B4-BE49-F238E27FC236}">
                <a16:creationId xmlns:a16="http://schemas.microsoft.com/office/drawing/2014/main" id="{F27A43DA-C2EC-F00D-0122-AB6FC4120392}"/>
              </a:ext>
            </a:extLst>
          </p:cNvPr>
          <p:cNvSpPr/>
          <p:nvPr/>
        </p:nvSpPr>
        <p:spPr>
          <a:xfrm>
            <a:off x="3753733" y="2093932"/>
            <a:ext cx="1262743" cy="1262743"/>
          </a:xfrm>
          <a:prstGeom prst="ellipse">
            <a:avLst/>
          </a:prstGeom>
          <a:solidFill>
            <a:schemeClr val="accent1">
              <a:lumMod val="75000"/>
            </a:schemeClr>
          </a:solidFill>
          <a:ln w="9525" cap="flat">
            <a:solidFill>
              <a:srgbClr val="4472C4"/>
            </a:solidFill>
            <a:prstDash val="solid"/>
            <a:miter/>
          </a:ln>
        </p:spPr>
        <p:txBody>
          <a:bodyPr lIns="91440" tIns="45720" rIns="91440" bIns="45720" rtlCol="0" anchor="ctr"/>
          <a:lstStyle/>
          <a:p>
            <a:pPr algn="ctr"/>
            <a:r>
              <a:rPr lang="en-US" altLang="ko-KR">
                <a:solidFill>
                  <a:schemeClr val="bg1"/>
                </a:solidFill>
                <a:latin typeface="+mj-lt"/>
                <a:ea typeface="맑은 고딕"/>
              </a:rPr>
              <a:t>Tennis</a:t>
            </a:r>
            <a:endParaRPr lang="en-US" altLang="ko-KR">
              <a:solidFill>
                <a:schemeClr val="bg1"/>
              </a:solidFill>
              <a:ea typeface="맑은 고딕"/>
            </a:endParaRPr>
          </a:p>
        </p:txBody>
      </p:sp>
      <p:sp>
        <p:nvSpPr>
          <p:cNvPr id="14" name="타원 22">
            <a:extLst>
              <a:ext uri="{FF2B5EF4-FFF2-40B4-BE49-F238E27FC236}">
                <a16:creationId xmlns:a16="http://schemas.microsoft.com/office/drawing/2014/main" id="{FC39AAA0-E443-9160-3B34-7703752C0612}"/>
              </a:ext>
            </a:extLst>
          </p:cNvPr>
          <p:cNvSpPr/>
          <p:nvPr/>
        </p:nvSpPr>
        <p:spPr>
          <a:xfrm>
            <a:off x="6569498" y="2093932"/>
            <a:ext cx="1262743" cy="1262743"/>
          </a:xfrm>
          <a:prstGeom prst="ellipse">
            <a:avLst/>
          </a:prstGeom>
          <a:solidFill>
            <a:schemeClr val="accent1">
              <a:lumMod val="75000"/>
            </a:schemeClr>
          </a:solidFill>
          <a:ln w="9525" cap="flat">
            <a:noFill/>
            <a:prstDash val="solid"/>
            <a:miter/>
          </a:ln>
        </p:spPr>
        <p:txBody>
          <a:bodyPr lIns="91440" tIns="45720" rIns="91440" bIns="45720" rtlCol="0" anchor="ctr"/>
          <a:lstStyle/>
          <a:p>
            <a:pPr algn="ctr"/>
            <a:r>
              <a:rPr lang="en-US" altLang="ko-KR" sz="1600" err="1">
                <a:solidFill>
                  <a:schemeClr val="bg1"/>
                </a:solidFill>
                <a:latin typeface="+mj-lt"/>
                <a:ea typeface="맑은 고딕"/>
              </a:rPr>
              <a:t>Digitali-zation</a:t>
            </a:r>
            <a:endParaRPr lang="ko-KR" altLang="en-US" sz="1600" err="1">
              <a:solidFill>
                <a:schemeClr val="bg1"/>
              </a:solidFill>
              <a:latin typeface="+mj-lt"/>
              <a:ea typeface="맑은 고딕"/>
            </a:endParaRPr>
          </a:p>
        </p:txBody>
      </p:sp>
      <p:sp>
        <p:nvSpPr>
          <p:cNvPr id="16" name="타원 23">
            <a:extLst>
              <a:ext uri="{FF2B5EF4-FFF2-40B4-BE49-F238E27FC236}">
                <a16:creationId xmlns:a16="http://schemas.microsoft.com/office/drawing/2014/main" id="{8EE2C5A8-90B2-42D1-8A27-151EE5158BCC}"/>
              </a:ext>
            </a:extLst>
          </p:cNvPr>
          <p:cNvSpPr/>
          <p:nvPr/>
        </p:nvSpPr>
        <p:spPr>
          <a:xfrm>
            <a:off x="3753733" y="4880668"/>
            <a:ext cx="1262743" cy="1262743"/>
          </a:xfrm>
          <a:prstGeom prst="ellipse">
            <a:avLst/>
          </a:prstGeom>
          <a:solidFill>
            <a:schemeClr val="accent1">
              <a:lumMod val="75000"/>
            </a:schemeClr>
          </a:solidFill>
          <a:ln w="9525" cap="flat">
            <a:noFill/>
            <a:prstDash val="solid"/>
            <a:miter/>
          </a:ln>
        </p:spPr>
        <p:txBody>
          <a:bodyPr lIns="91440" tIns="45720" rIns="91440" bIns="45720" rtlCol="0" anchor="ctr"/>
          <a:lstStyle/>
          <a:p>
            <a:pPr algn="ctr"/>
            <a:r>
              <a:rPr lang="en-US" altLang="ko-KR">
                <a:solidFill>
                  <a:schemeClr val="bg1"/>
                </a:solidFill>
                <a:latin typeface="+mj-lt"/>
                <a:ea typeface="맑은 고딕"/>
              </a:rPr>
              <a:t>Sports</a:t>
            </a:r>
          </a:p>
        </p:txBody>
      </p:sp>
      <p:sp>
        <p:nvSpPr>
          <p:cNvPr id="18" name="타원 24">
            <a:extLst>
              <a:ext uri="{FF2B5EF4-FFF2-40B4-BE49-F238E27FC236}">
                <a16:creationId xmlns:a16="http://schemas.microsoft.com/office/drawing/2014/main" id="{7BD4B858-E175-B086-D4B7-272F461D4BD5}"/>
              </a:ext>
            </a:extLst>
          </p:cNvPr>
          <p:cNvSpPr/>
          <p:nvPr/>
        </p:nvSpPr>
        <p:spPr>
          <a:xfrm>
            <a:off x="6569498" y="4880668"/>
            <a:ext cx="1262743" cy="1262743"/>
          </a:xfrm>
          <a:prstGeom prst="ellipse">
            <a:avLst/>
          </a:prstGeom>
          <a:solidFill>
            <a:schemeClr val="accent1">
              <a:lumMod val="75000"/>
            </a:schemeClr>
          </a:solidFill>
          <a:ln w="9525" cap="flat">
            <a:noFill/>
            <a:prstDash val="solid"/>
            <a:miter/>
          </a:ln>
        </p:spPr>
        <p:txBody>
          <a:bodyPr lIns="91440" tIns="45720" rIns="91440" bIns="45720" rtlCol="0" anchor="ctr"/>
          <a:lstStyle/>
          <a:p>
            <a:pPr algn="ctr"/>
            <a:r>
              <a:rPr lang="en-US" altLang="ko-KR" sz="1400">
                <a:solidFill>
                  <a:schemeClr val="bg1"/>
                </a:solidFill>
                <a:latin typeface="+mj-lt"/>
                <a:ea typeface="맑은 고딕"/>
              </a:rPr>
              <a:t>Research</a:t>
            </a:r>
          </a:p>
        </p:txBody>
      </p:sp>
      <p:sp>
        <p:nvSpPr>
          <p:cNvPr id="22" name="직사각형 26">
            <a:extLst>
              <a:ext uri="{FF2B5EF4-FFF2-40B4-BE49-F238E27FC236}">
                <a16:creationId xmlns:a16="http://schemas.microsoft.com/office/drawing/2014/main" id="{762DC173-4EED-E121-189F-51463977F959}"/>
              </a:ext>
            </a:extLst>
          </p:cNvPr>
          <p:cNvSpPr/>
          <p:nvPr/>
        </p:nvSpPr>
        <p:spPr>
          <a:xfrm>
            <a:off x="7987006" y="2566346"/>
            <a:ext cx="3372223" cy="338554"/>
          </a:xfrm>
          <a:prstGeom prst="rect">
            <a:avLst/>
          </a:prstGeom>
        </p:spPr>
        <p:txBody>
          <a:bodyPr wrap="square" lIns="91440" tIns="45720" rIns="91440" bIns="45720" anchor="t">
            <a:spAutoFit/>
          </a:bodyPr>
          <a:lstStyle/>
          <a:p>
            <a:r>
              <a:rPr lang="en-US" altLang="ko-KR" sz="1600">
                <a:solidFill>
                  <a:schemeClr val="tx1">
                    <a:lumMod val="75000"/>
                    <a:lumOff val="25000"/>
                  </a:schemeClr>
                </a:solidFill>
                <a:latin typeface="+mj-lt"/>
                <a:ea typeface="맑은 고딕"/>
              </a:rPr>
              <a:t>Custom Performance Indicators</a:t>
            </a:r>
            <a:endParaRPr lang="en-US" altLang="ko-KR">
              <a:solidFill>
                <a:schemeClr val="tx1">
                  <a:lumMod val="75000"/>
                  <a:lumOff val="25000"/>
                </a:schemeClr>
              </a:solidFill>
            </a:endParaRPr>
          </a:p>
        </p:txBody>
      </p:sp>
      <p:sp>
        <p:nvSpPr>
          <p:cNvPr id="26" name="직사각형 28">
            <a:extLst>
              <a:ext uri="{FF2B5EF4-FFF2-40B4-BE49-F238E27FC236}">
                <a16:creationId xmlns:a16="http://schemas.microsoft.com/office/drawing/2014/main" id="{AC772F99-56EC-31BC-F71A-A94165955A64}"/>
              </a:ext>
            </a:extLst>
          </p:cNvPr>
          <p:cNvSpPr/>
          <p:nvPr/>
        </p:nvSpPr>
        <p:spPr>
          <a:xfrm>
            <a:off x="8171361" y="5134403"/>
            <a:ext cx="3384513" cy="338554"/>
          </a:xfrm>
          <a:prstGeom prst="rect">
            <a:avLst/>
          </a:prstGeom>
        </p:spPr>
        <p:txBody>
          <a:bodyPr wrap="square" lIns="91440" tIns="45720" rIns="91440" bIns="45720" anchor="t">
            <a:spAutoFit/>
          </a:bodyPr>
          <a:lstStyle/>
          <a:p>
            <a:r>
              <a:rPr lang="en-US" altLang="ko-KR" sz="1600">
                <a:solidFill>
                  <a:schemeClr val="tx1">
                    <a:lumMod val="75000"/>
                    <a:lumOff val="25000"/>
                  </a:schemeClr>
                </a:solidFill>
                <a:latin typeface="+mj-lt"/>
                <a:ea typeface="맑은 고딕"/>
              </a:rPr>
              <a:t>Cost Effective tool for Research</a:t>
            </a:r>
            <a:endParaRPr lang="en-US" altLang="ko-KR"/>
          </a:p>
        </p:txBody>
      </p:sp>
      <p:sp>
        <p:nvSpPr>
          <p:cNvPr id="30" name="직사각형 30">
            <a:extLst>
              <a:ext uri="{FF2B5EF4-FFF2-40B4-BE49-F238E27FC236}">
                <a16:creationId xmlns:a16="http://schemas.microsoft.com/office/drawing/2014/main" id="{B4CCA0CA-3B28-3F25-D4A9-01E6BE7E2A0E}"/>
              </a:ext>
            </a:extLst>
          </p:cNvPr>
          <p:cNvSpPr/>
          <p:nvPr/>
        </p:nvSpPr>
        <p:spPr>
          <a:xfrm>
            <a:off x="600404" y="2566345"/>
            <a:ext cx="3028094" cy="338554"/>
          </a:xfrm>
          <a:prstGeom prst="rect">
            <a:avLst/>
          </a:prstGeom>
        </p:spPr>
        <p:txBody>
          <a:bodyPr wrap="square" lIns="91440" tIns="45720" rIns="91440" bIns="45720" anchor="t">
            <a:spAutoFit/>
          </a:bodyPr>
          <a:lstStyle/>
          <a:p>
            <a:pPr algn="r"/>
            <a:r>
              <a:rPr lang="en-US" altLang="ko-KR" sz="1600">
                <a:solidFill>
                  <a:schemeClr val="tx1">
                    <a:lumMod val="75000"/>
                    <a:lumOff val="25000"/>
                  </a:schemeClr>
                </a:solidFill>
                <a:ea typeface="맑은 고딕"/>
              </a:rPr>
              <a:t>Expanding to other strokes</a:t>
            </a:r>
          </a:p>
        </p:txBody>
      </p:sp>
      <p:sp>
        <p:nvSpPr>
          <p:cNvPr id="34" name="직사각형 32">
            <a:extLst>
              <a:ext uri="{FF2B5EF4-FFF2-40B4-BE49-F238E27FC236}">
                <a16:creationId xmlns:a16="http://schemas.microsoft.com/office/drawing/2014/main" id="{E4E8FB12-3714-4FA8-A4E1-7BD70F4314EF}"/>
              </a:ext>
            </a:extLst>
          </p:cNvPr>
          <p:cNvSpPr/>
          <p:nvPr/>
        </p:nvSpPr>
        <p:spPr>
          <a:xfrm>
            <a:off x="600404" y="5343338"/>
            <a:ext cx="3028094" cy="338554"/>
          </a:xfrm>
          <a:prstGeom prst="rect">
            <a:avLst/>
          </a:prstGeom>
        </p:spPr>
        <p:txBody>
          <a:bodyPr wrap="square" lIns="91440" tIns="45720" rIns="91440" bIns="45720" anchor="t">
            <a:spAutoFit/>
          </a:bodyPr>
          <a:lstStyle/>
          <a:p>
            <a:pPr algn="r"/>
            <a:r>
              <a:rPr lang="en-US" altLang="ko-KR" sz="1600">
                <a:solidFill>
                  <a:schemeClr val="tx1">
                    <a:lumMod val="75000"/>
                    <a:lumOff val="25000"/>
                  </a:schemeClr>
                </a:solidFill>
                <a:latin typeface="+mj-lt"/>
                <a:ea typeface="맑은 고딕"/>
              </a:rPr>
              <a:t>Transferability to Other Sports</a:t>
            </a:r>
            <a:endParaRPr lang="en-US" altLang="ko-KR"/>
          </a:p>
        </p:txBody>
      </p:sp>
      <p:sp>
        <p:nvSpPr>
          <p:cNvPr id="44" name="직사각형 28">
            <a:extLst>
              <a:ext uri="{FF2B5EF4-FFF2-40B4-BE49-F238E27FC236}">
                <a16:creationId xmlns:a16="http://schemas.microsoft.com/office/drawing/2014/main" id="{0367D081-F74A-46EA-B72C-B8BAFC1CD8A2}"/>
              </a:ext>
            </a:extLst>
          </p:cNvPr>
          <p:cNvSpPr/>
          <p:nvPr/>
        </p:nvSpPr>
        <p:spPr>
          <a:xfrm>
            <a:off x="8195941" y="5490822"/>
            <a:ext cx="3372224" cy="1169551"/>
          </a:xfrm>
          <a:prstGeom prst="rect">
            <a:avLst/>
          </a:prstGeom>
          <a:solidFill>
            <a:schemeClr val="accent4">
              <a:lumMod val="90000"/>
            </a:schemeClr>
          </a:solidFill>
          <a:ln>
            <a:solidFill>
              <a:schemeClr val="accent1">
                <a:lumMod val="75000"/>
              </a:schemeClr>
            </a:solidFill>
          </a:ln>
        </p:spPr>
        <p:txBody>
          <a:bodyPr wrap="square" lIns="91440" tIns="45720" rIns="91440" bIns="45720" anchor="t">
            <a:spAutoFit/>
          </a:bodyPr>
          <a:lstStyle/>
          <a:p>
            <a:pPr marL="285750" indent="-285750">
              <a:buFont typeface="Arial"/>
              <a:buChar char="•"/>
            </a:pPr>
            <a:r>
              <a:rPr lang="en-US" altLang="ko-KR" sz="1400" i="1">
                <a:solidFill>
                  <a:schemeClr val="tx1">
                    <a:lumMod val="75000"/>
                    <a:lumOff val="25000"/>
                  </a:schemeClr>
                </a:solidFill>
                <a:latin typeface="+mj-lt"/>
                <a:ea typeface="맑은 고딕"/>
              </a:rPr>
              <a:t>Ball Kinematics Characterization</a:t>
            </a:r>
          </a:p>
          <a:p>
            <a:pPr marL="285750" indent="-285750">
              <a:buFont typeface="Arial"/>
              <a:buChar char="•"/>
            </a:pPr>
            <a:r>
              <a:rPr lang="en-US" altLang="ko-KR" sz="1400" i="1">
                <a:solidFill>
                  <a:schemeClr val="tx1">
                    <a:lumMod val="75000"/>
                    <a:lumOff val="25000"/>
                  </a:schemeClr>
                </a:solidFill>
                <a:ea typeface="맑은 고딕"/>
              </a:rPr>
              <a:t>Athletes' response to audio base training feedback</a:t>
            </a:r>
          </a:p>
          <a:p>
            <a:pPr marL="285750" indent="-285750">
              <a:buFont typeface="Arial"/>
              <a:buChar char="•"/>
            </a:pPr>
            <a:r>
              <a:rPr lang="en-US" altLang="ko-KR" sz="1400" i="1">
                <a:solidFill>
                  <a:schemeClr val="tx1">
                    <a:lumMod val="75000"/>
                    <a:lumOff val="25000"/>
                  </a:schemeClr>
                </a:solidFill>
                <a:latin typeface="Figtree"/>
                <a:ea typeface="맑은 고딕"/>
                <a:cs typeface="Calibri"/>
              </a:rPr>
              <a:t>Motion analysis and prototype testing</a:t>
            </a:r>
            <a:endParaRPr lang="en-US" altLang="ko-KR" sz="1400" i="1">
              <a:solidFill>
                <a:schemeClr val="tx1">
                  <a:lumMod val="75000"/>
                  <a:lumOff val="25000"/>
                </a:schemeClr>
              </a:solidFill>
              <a:latin typeface="Figtree"/>
              <a:ea typeface="맑은 고딕"/>
            </a:endParaRPr>
          </a:p>
          <a:p>
            <a:pPr marL="285750" indent="-285750">
              <a:buFont typeface="Arial"/>
              <a:buChar char="•"/>
            </a:pPr>
            <a:endParaRPr lang="en-US" altLang="ko-KR" sz="1400" i="1">
              <a:solidFill>
                <a:schemeClr val="tx1">
                  <a:lumMod val="75000"/>
                  <a:lumOff val="25000"/>
                </a:schemeClr>
              </a:solidFill>
              <a:ea typeface="맑은 고딕"/>
            </a:endParaRPr>
          </a:p>
        </p:txBody>
      </p:sp>
      <p:pic>
        <p:nvPicPr>
          <p:cNvPr id="45" name="Graphic 44" descr="Raqueta y pelota de tenis con relleno sólido">
            <a:extLst>
              <a:ext uri="{FF2B5EF4-FFF2-40B4-BE49-F238E27FC236}">
                <a16:creationId xmlns:a16="http://schemas.microsoft.com/office/drawing/2014/main" id="{3BB546E1-3C76-82B8-B8DE-B54469985A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8058" y="1558412"/>
            <a:ext cx="914400" cy="914400"/>
          </a:xfrm>
          <a:prstGeom prst="rect">
            <a:avLst/>
          </a:prstGeom>
        </p:spPr>
      </p:pic>
      <p:pic>
        <p:nvPicPr>
          <p:cNvPr id="46" name="Graphic 45" descr="Presentación con gráfico circular con relleno sólido">
            <a:extLst>
              <a:ext uri="{FF2B5EF4-FFF2-40B4-BE49-F238E27FC236}">
                <a16:creationId xmlns:a16="http://schemas.microsoft.com/office/drawing/2014/main" id="{3C50F266-ED29-7557-D533-BC9D57E690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6252" y="1656735"/>
            <a:ext cx="914400" cy="914400"/>
          </a:xfrm>
          <a:prstGeom prst="rect">
            <a:avLst/>
          </a:prstGeom>
        </p:spPr>
      </p:pic>
      <p:pic>
        <p:nvPicPr>
          <p:cNvPr id="47" name="Graphic 46" descr="Gráfico de tendencia descendente con relleno sólido">
            <a:extLst>
              <a:ext uri="{FF2B5EF4-FFF2-40B4-BE49-F238E27FC236}">
                <a16:creationId xmlns:a16="http://schemas.microsoft.com/office/drawing/2014/main" id="{651EC3F6-767E-85D9-59AB-5BDCCD39DB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0607" y="4249994"/>
            <a:ext cx="914400" cy="914400"/>
          </a:xfrm>
          <a:prstGeom prst="rect">
            <a:avLst/>
          </a:prstGeom>
        </p:spPr>
      </p:pic>
      <p:pic>
        <p:nvPicPr>
          <p:cNvPr id="48" name="Graphic 47" descr="Bombilla y equipo con relleno sólido">
            <a:extLst>
              <a:ext uri="{FF2B5EF4-FFF2-40B4-BE49-F238E27FC236}">
                <a16:creationId xmlns:a16="http://schemas.microsoft.com/office/drawing/2014/main" id="{B09A2DCF-406D-45DF-7223-34086D93A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3703" y="4249994"/>
            <a:ext cx="914400" cy="914400"/>
          </a:xfrm>
          <a:prstGeom prst="rect">
            <a:avLst/>
          </a:prstGeom>
        </p:spPr>
      </p:pic>
    </p:spTree>
    <p:extLst>
      <p:ext uri="{BB962C8B-B14F-4D97-AF65-F5344CB8AC3E}">
        <p14:creationId xmlns:p14="http://schemas.microsoft.com/office/powerpoint/2010/main" val="3792040738"/>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figtree 240110</Template>
  <TotalTime>1</TotalTime>
  <Words>262</Words>
  <Application>Microsoft Office PowerPoint</Application>
  <PresentationFormat>Breedbeeld</PresentationFormat>
  <Paragraphs>78</Paragraphs>
  <Slides>11</Slides>
  <Notes>5</Notes>
  <HiddenSlides>0</HiddenSlides>
  <MMClips>2</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11</vt:i4>
      </vt:variant>
    </vt:vector>
  </HeadingPairs>
  <TitlesOfParts>
    <vt:vector size="17" baseType="lpstr">
      <vt:lpstr>맑은 고딕</vt:lpstr>
      <vt:lpstr>Arial</vt:lpstr>
      <vt:lpstr>Calibri</vt:lpstr>
      <vt:lpstr>Figtree</vt:lpstr>
      <vt:lpstr>Wingdings</vt:lpstr>
      <vt:lpstr>Office-tema</vt:lpstr>
      <vt:lpstr>Final presentation SmartServe Ball</vt:lpstr>
      <vt:lpstr>Video</vt:lpstr>
      <vt:lpstr>Problem Statement</vt:lpstr>
      <vt:lpstr>Technical design</vt:lpstr>
      <vt:lpstr>Technical design</vt:lpstr>
      <vt:lpstr>User Interaction</vt:lpstr>
      <vt:lpstr>Results</vt:lpstr>
      <vt:lpstr>What's next</vt:lpstr>
      <vt:lpstr>Other Uses</vt:lpstr>
      <vt:lpstr>Project Methodology</vt:lpstr>
      <vt:lpstr>Thank you for your attention!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Noah Vastmans</dc:creator>
  <cp:lastModifiedBy>Noah Vastmans</cp:lastModifiedBy>
  <cp:revision>2</cp:revision>
  <dcterms:created xsi:type="dcterms:W3CDTF">2025-09-20T16:05:57Z</dcterms:created>
  <dcterms:modified xsi:type="dcterms:W3CDTF">2025-10-16T12:13:49Z</dcterms:modified>
</cp:coreProperties>
</file>